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 ContentType="image/ti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sldIdLst>
    <p:sldId id="256" r:id="rId2"/>
    <p:sldId id="257" r:id="rId3"/>
    <p:sldId id="276" r:id="rId4"/>
    <p:sldId id="258" r:id="rId5"/>
    <p:sldId id="259" r:id="rId6"/>
    <p:sldId id="260" r:id="rId7"/>
    <p:sldId id="261" r:id="rId8"/>
    <p:sldId id="262" r:id="rId9"/>
    <p:sldId id="263" r:id="rId10"/>
    <p:sldId id="264" r:id="rId11"/>
    <p:sldId id="265" r:id="rId12"/>
    <p:sldId id="266" r:id="rId13"/>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kumimoji="0" sz="3800" b="0" i="0" u="none" strike="noStrike" cap="none" spc="0" normalizeH="0" baseline="0">
        <a:ln>
          <a:noFill/>
        </a:ln>
        <a:solidFill>
          <a:srgbClr val="EEEEEE"/>
        </a:solidFill>
        <a:effectLst/>
        <a:uFillTx/>
        <a:latin typeface="Helvetica Neue Bold Condensed"/>
        <a:ea typeface="Helvetica Neue Bold Condensed"/>
        <a:cs typeface="Helvetica Neue Bold Condensed"/>
        <a:sym typeface="Helvetica Neue Bold Condensed"/>
      </a:defRPr>
    </a:lvl1pPr>
    <a:lvl2pPr marL="0" marR="0" indent="228600" algn="ctr" defTabSz="584200" rtl="0" fontAlgn="auto" latinLnBrk="0" hangingPunct="0">
      <a:lnSpc>
        <a:spcPct val="100000"/>
      </a:lnSpc>
      <a:spcBef>
        <a:spcPts val="0"/>
      </a:spcBef>
      <a:spcAft>
        <a:spcPts val="0"/>
      </a:spcAft>
      <a:buClrTx/>
      <a:buSzTx/>
      <a:buFontTx/>
      <a:buNone/>
      <a:tabLst/>
      <a:defRPr kumimoji="0" sz="3800" b="0" i="0" u="none" strike="noStrike" cap="none" spc="0" normalizeH="0" baseline="0">
        <a:ln>
          <a:noFill/>
        </a:ln>
        <a:solidFill>
          <a:srgbClr val="EEEEEE"/>
        </a:solidFill>
        <a:effectLst/>
        <a:uFillTx/>
        <a:latin typeface="Helvetica Neue Bold Condensed"/>
        <a:ea typeface="Helvetica Neue Bold Condensed"/>
        <a:cs typeface="Helvetica Neue Bold Condensed"/>
        <a:sym typeface="Helvetica Neue Bold Condensed"/>
      </a:defRPr>
    </a:lvl2pPr>
    <a:lvl3pPr marL="0" marR="0" indent="457200" algn="ctr" defTabSz="584200" rtl="0" fontAlgn="auto" latinLnBrk="0" hangingPunct="0">
      <a:lnSpc>
        <a:spcPct val="100000"/>
      </a:lnSpc>
      <a:spcBef>
        <a:spcPts val="0"/>
      </a:spcBef>
      <a:spcAft>
        <a:spcPts val="0"/>
      </a:spcAft>
      <a:buClrTx/>
      <a:buSzTx/>
      <a:buFontTx/>
      <a:buNone/>
      <a:tabLst/>
      <a:defRPr kumimoji="0" sz="3800" b="0" i="0" u="none" strike="noStrike" cap="none" spc="0" normalizeH="0" baseline="0">
        <a:ln>
          <a:noFill/>
        </a:ln>
        <a:solidFill>
          <a:srgbClr val="EEEEEE"/>
        </a:solidFill>
        <a:effectLst/>
        <a:uFillTx/>
        <a:latin typeface="Helvetica Neue Bold Condensed"/>
        <a:ea typeface="Helvetica Neue Bold Condensed"/>
        <a:cs typeface="Helvetica Neue Bold Condensed"/>
        <a:sym typeface="Helvetica Neue Bold Condensed"/>
      </a:defRPr>
    </a:lvl3pPr>
    <a:lvl4pPr marL="0" marR="0" indent="685800" algn="ctr" defTabSz="584200" rtl="0" fontAlgn="auto" latinLnBrk="0" hangingPunct="0">
      <a:lnSpc>
        <a:spcPct val="100000"/>
      </a:lnSpc>
      <a:spcBef>
        <a:spcPts val="0"/>
      </a:spcBef>
      <a:spcAft>
        <a:spcPts val="0"/>
      </a:spcAft>
      <a:buClrTx/>
      <a:buSzTx/>
      <a:buFontTx/>
      <a:buNone/>
      <a:tabLst/>
      <a:defRPr kumimoji="0" sz="3800" b="0" i="0" u="none" strike="noStrike" cap="none" spc="0" normalizeH="0" baseline="0">
        <a:ln>
          <a:noFill/>
        </a:ln>
        <a:solidFill>
          <a:srgbClr val="EEEEEE"/>
        </a:solidFill>
        <a:effectLst/>
        <a:uFillTx/>
        <a:latin typeface="Helvetica Neue Bold Condensed"/>
        <a:ea typeface="Helvetica Neue Bold Condensed"/>
        <a:cs typeface="Helvetica Neue Bold Condensed"/>
        <a:sym typeface="Helvetica Neue Bold Condensed"/>
      </a:defRPr>
    </a:lvl4pPr>
    <a:lvl5pPr marL="0" marR="0" indent="914400" algn="ctr" defTabSz="584200" rtl="0" fontAlgn="auto" latinLnBrk="0" hangingPunct="0">
      <a:lnSpc>
        <a:spcPct val="100000"/>
      </a:lnSpc>
      <a:spcBef>
        <a:spcPts val="0"/>
      </a:spcBef>
      <a:spcAft>
        <a:spcPts val="0"/>
      </a:spcAft>
      <a:buClrTx/>
      <a:buSzTx/>
      <a:buFontTx/>
      <a:buNone/>
      <a:tabLst/>
      <a:defRPr kumimoji="0" sz="3800" b="0" i="0" u="none" strike="noStrike" cap="none" spc="0" normalizeH="0" baseline="0">
        <a:ln>
          <a:noFill/>
        </a:ln>
        <a:solidFill>
          <a:srgbClr val="EEEEEE"/>
        </a:solidFill>
        <a:effectLst/>
        <a:uFillTx/>
        <a:latin typeface="Helvetica Neue Bold Condensed"/>
        <a:ea typeface="Helvetica Neue Bold Condensed"/>
        <a:cs typeface="Helvetica Neue Bold Condensed"/>
        <a:sym typeface="Helvetica Neue Bold Condensed"/>
      </a:defRPr>
    </a:lvl5pPr>
    <a:lvl6pPr marL="0" marR="0" indent="1143000" algn="ctr" defTabSz="584200" rtl="0" fontAlgn="auto" latinLnBrk="0" hangingPunct="0">
      <a:lnSpc>
        <a:spcPct val="100000"/>
      </a:lnSpc>
      <a:spcBef>
        <a:spcPts val="0"/>
      </a:spcBef>
      <a:spcAft>
        <a:spcPts val="0"/>
      </a:spcAft>
      <a:buClrTx/>
      <a:buSzTx/>
      <a:buFontTx/>
      <a:buNone/>
      <a:tabLst/>
      <a:defRPr kumimoji="0" sz="3800" b="0" i="0" u="none" strike="noStrike" cap="none" spc="0" normalizeH="0" baseline="0">
        <a:ln>
          <a:noFill/>
        </a:ln>
        <a:solidFill>
          <a:srgbClr val="EEEEEE"/>
        </a:solidFill>
        <a:effectLst/>
        <a:uFillTx/>
        <a:latin typeface="Helvetica Neue Bold Condensed"/>
        <a:ea typeface="Helvetica Neue Bold Condensed"/>
        <a:cs typeface="Helvetica Neue Bold Condensed"/>
        <a:sym typeface="Helvetica Neue Bold Condensed"/>
      </a:defRPr>
    </a:lvl6pPr>
    <a:lvl7pPr marL="0" marR="0" indent="1371600" algn="ctr" defTabSz="584200" rtl="0" fontAlgn="auto" latinLnBrk="0" hangingPunct="0">
      <a:lnSpc>
        <a:spcPct val="100000"/>
      </a:lnSpc>
      <a:spcBef>
        <a:spcPts val="0"/>
      </a:spcBef>
      <a:spcAft>
        <a:spcPts val="0"/>
      </a:spcAft>
      <a:buClrTx/>
      <a:buSzTx/>
      <a:buFontTx/>
      <a:buNone/>
      <a:tabLst/>
      <a:defRPr kumimoji="0" sz="3800" b="0" i="0" u="none" strike="noStrike" cap="none" spc="0" normalizeH="0" baseline="0">
        <a:ln>
          <a:noFill/>
        </a:ln>
        <a:solidFill>
          <a:srgbClr val="EEEEEE"/>
        </a:solidFill>
        <a:effectLst/>
        <a:uFillTx/>
        <a:latin typeface="Helvetica Neue Bold Condensed"/>
        <a:ea typeface="Helvetica Neue Bold Condensed"/>
        <a:cs typeface="Helvetica Neue Bold Condensed"/>
        <a:sym typeface="Helvetica Neue Bold Condensed"/>
      </a:defRPr>
    </a:lvl7pPr>
    <a:lvl8pPr marL="0" marR="0" indent="1600200" algn="ctr" defTabSz="584200" rtl="0" fontAlgn="auto" latinLnBrk="0" hangingPunct="0">
      <a:lnSpc>
        <a:spcPct val="100000"/>
      </a:lnSpc>
      <a:spcBef>
        <a:spcPts val="0"/>
      </a:spcBef>
      <a:spcAft>
        <a:spcPts val="0"/>
      </a:spcAft>
      <a:buClrTx/>
      <a:buSzTx/>
      <a:buFontTx/>
      <a:buNone/>
      <a:tabLst/>
      <a:defRPr kumimoji="0" sz="3800" b="0" i="0" u="none" strike="noStrike" cap="none" spc="0" normalizeH="0" baseline="0">
        <a:ln>
          <a:noFill/>
        </a:ln>
        <a:solidFill>
          <a:srgbClr val="EEEEEE"/>
        </a:solidFill>
        <a:effectLst/>
        <a:uFillTx/>
        <a:latin typeface="Helvetica Neue Bold Condensed"/>
        <a:ea typeface="Helvetica Neue Bold Condensed"/>
        <a:cs typeface="Helvetica Neue Bold Condensed"/>
        <a:sym typeface="Helvetica Neue Bold Condensed"/>
      </a:defRPr>
    </a:lvl8pPr>
    <a:lvl9pPr marL="0" marR="0" indent="1828800" algn="ctr" defTabSz="584200" rtl="0" fontAlgn="auto" latinLnBrk="0" hangingPunct="0">
      <a:lnSpc>
        <a:spcPct val="100000"/>
      </a:lnSpc>
      <a:spcBef>
        <a:spcPts val="0"/>
      </a:spcBef>
      <a:spcAft>
        <a:spcPts val="0"/>
      </a:spcAft>
      <a:buClrTx/>
      <a:buSzTx/>
      <a:buFontTx/>
      <a:buNone/>
      <a:tabLst/>
      <a:defRPr kumimoji="0" sz="3800" b="0" i="0" u="none" strike="noStrike" cap="none" spc="0" normalizeH="0" baseline="0">
        <a:ln>
          <a:noFill/>
        </a:ln>
        <a:solidFill>
          <a:srgbClr val="EEEEEE"/>
        </a:solidFill>
        <a:effectLst/>
        <a:uFillTx/>
        <a:latin typeface="Helvetica Neue Bold Condensed"/>
        <a:ea typeface="Helvetica Neue Bold Condensed"/>
        <a:cs typeface="Helvetica Neue Bold Condensed"/>
        <a:sym typeface="Helvetica Neue Bold Condensed"/>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42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ff">
        <a:font>
          <a:latin typeface="Helvetica Neue Bold Condensed"/>
          <a:ea typeface="Helvetica Neue Bold Condensed"/>
          <a:cs typeface="Helvetica Neue Bold Condensed"/>
        </a:font>
        <a:srgbClr val="2D2D2D"/>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4D7"/>
          </a:solidFill>
        </a:fill>
      </a:tcStyle>
    </a:wholeTbl>
    <a:band2H>
      <a:tcTxStyle/>
      <a:tcStyle>
        <a:tcBdr/>
        <a:fill>
          <a:solidFill>
            <a:srgbClr val="DDDBCF"/>
          </a:solidFill>
        </a:fill>
      </a:tcStyle>
    </a:band2H>
    <a:firstCol>
      <a:tcTxStyle b="on" i="off">
        <a:font>
          <a:latin typeface="Helvetica Neue Bold Condensed"/>
          <a:ea typeface="Helvetica Neue Bold Condensed"/>
          <a:cs typeface="Helvetica Neue Bold Condensed"/>
        </a:font>
        <a:srgbClr val="2D2D2D"/>
      </a:tcTxStyle>
      <a:tcStyle>
        <a:tcBdr>
          <a:left>
            <a:ln w="12700" cap="flat">
              <a:noFill/>
              <a:miter lim="400000"/>
            </a:ln>
          </a:left>
          <a:right>
            <a:ln w="25400" cap="flat">
              <a:solidFill>
                <a:srgbClr val="AC9C88"/>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D6D4C8"/>
          </a:solidFill>
        </a:fill>
      </a:tcStyle>
    </a:firstCol>
    <a:lastRow>
      <a:tcTxStyle b="on" i="off">
        <a:font>
          <a:latin typeface="Helvetica Neue Bold Condensed"/>
          <a:ea typeface="Helvetica Neue Bold Condensed"/>
          <a:cs typeface="Helvetica Neue Bold Condensed"/>
        </a:font>
        <a:srgbClr val="2D2D2D"/>
      </a:tcTxStyle>
      <a:tcStyle>
        <a:tcBdr>
          <a:left>
            <a:ln w="12700" cap="flat">
              <a:noFill/>
              <a:miter lim="400000"/>
            </a:ln>
          </a:left>
          <a:right>
            <a:ln w="12700" cap="flat">
              <a:noFill/>
              <a:miter lim="400000"/>
            </a:ln>
          </a:right>
          <a:top>
            <a:ln w="25400" cap="flat">
              <a:solidFill>
                <a:srgbClr val="878889"/>
              </a:solidFill>
              <a:prstDash val="solid"/>
              <a:miter lim="400000"/>
            </a:ln>
          </a:top>
          <a:bottom>
            <a:ln w="12700" cap="flat">
              <a:noFill/>
              <a:miter lim="400000"/>
            </a:ln>
          </a:bottom>
          <a:insideH>
            <a:ln w="12700" cap="flat">
              <a:solidFill>
                <a:srgbClr val="878889"/>
              </a:solidFill>
              <a:prstDash val="solid"/>
              <a:miter lim="400000"/>
            </a:ln>
          </a:insideH>
          <a:insideV>
            <a:ln w="12700" cap="flat">
              <a:noFill/>
              <a:miter lim="400000"/>
            </a:ln>
          </a:insideV>
        </a:tcBdr>
        <a:fill>
          <a:solidFill>
            <a:srgbClr val="BDBDBD"/>
          </a:solidFill>
        </a:fill>
      </a:tcStyle>
    </a:lastRow>
    <a:firstRow>
      <a:tcTxStyle b="on" i="off">
        <a:font>
          <a:latin typeface="Helvetica Neue Bold Condensed"/>
          <a:ea typeface="Helvetica Neue Bold Condensed"/>
          <a:cs typeface="Helvetica Neue Bold Condensed"/>
        </a:font>
        <a:srgbClr val="FFFFFF"/>
      </a:tcTxStyle>
      <a:tcStyle>
        <a:tcBdr>
          <a:left>
            <a:ln w="12700" cap="flat">
              <a:noFill/>
              <a:miter lim="400000"/>
            </a:ln>
          </a:left>
          <a:right>
            <a:ln w="12700" cap="flat">
              <a:noFill/>
              <a:miter lim="400000"/>
            </a:ln>
          </a:right>
          <a:top>
            <a:ln w="12700" cap="flat">
              <a:noFill/>
              <a:miter lim="400000"/>
            </a:ln>
          </a:top>
          <a:bottom>
            <a:ln w="25400" cap="flat">
              <a:solidFill>
                <a:srgbClr val="8F2817"/>
              </a:solidFill>
              <a:prstDash val="solid"/>
              <a:miter lim="400000"/>
            </a:ln>
          </a:bottom>
          <a:insideH>
            <a:ln w="12700" cap="flat">
              <a:solidFill>
                <a:srgbClr val="8F2817"/>
              </a:solidFill>
              <a:prstDash val="solid"/>
              <a:miter lim="400000"/>
            </a:ln>
          </a:insideH>
          <a:insideV>
            <a:ln w="12700" cap="flat">
              <a:noFill/>
              <a:miter lim="400000"/>
            </a:ln>
          </a:insideV>
        </a:tcBdr>
        <a:fill>
          <a:solidFill>
            <a:srgbClr val="B8341D"/>
          </a:solidFill>
        </a:fill>
      </a:tcStyle>
    </a:firstRow>
  </a:tblStyle>
  <a:tblStyle styleId="{C7B018BB-80A7-4F77-B60F-C8B233D01FF8}" styleName="">
    <a:tblBg/>
    <a:wholeTbl>
      <a:tcTxStyle b="on" i="off">
        <a:font>
          <a:latin typeface="Helvetica Neue Bold Condensed"/>
          <a:ea typeface="Helvetica Neue Bold Condensed"/>
          <a:cs typeface="Helvetica Neue Bold Condensed"/>
        </a:font>
        <a:srgbClr val="2D2D2D"/>
      </a:tcTxStyle>
      <a:tcStyle>
        <a:tcBdr>
          <a:left>
            <a:ln w="12700" cap="flat">
              <a:noFill/>
              <a:miter lim="400000"/>
            </a:ln>
          </a:left>
          <a:right>
            <a:ln w="12700" cap="flat">
              <a:noFill/>
              <a:miter lim="400000"/>
            </a:ln>
          </a:right>
          <a:top>
            <a:ln w="12700" cap="flat">
              <a:solidFill>
                <a:srgbClr val="AC9C88"/>
              </a:solidFill>
              <a:prstDash val="solid"/>
              <a:miter lim="400000"/>
            </a:ln>
          </a:top>
          <a:bottom>
            <a:ln w="12700" cap="flat">
              <a:solidFill>
                <a:srgbClr val="AC9C88"/>
              </a:solidFill>
              <a:prstDash val="solid"/>
              <a:miter lim="400000"/>
            </a:ln>
          </a:bottom>
          <a:insideH>
            <a:ln w="12700" cap="flat">
              <a:solidFill>
                <a:srgbClr val="AC9C88"/>
              </a:solidFill>
              <a:prstDash val="solid"/>
              <a:miter lim="400000"/>
            </a:ln>
          </a:insideH>
          <a:insideV>
            <a:ln w="12700" cap="flat">
              <a:noFill/>
              <a:miter lim="400000"/>
            </a:ln>
          </a:insideV>
        </a:tcBdr>
        <a:fill>
          <a:solidFill>
            <a:srgbClr val="F0EEE0"/>
          </a:solidFill>
        </a:fill>
      </a:tcStyle>
    </a:wholeTbl>
    <a:band2H>
      <a:tcTxStyle/>
      <a:tcStyle>
        <a:tcBdr/>
        <a:fill>
          <a:solidFill>
            <a:srgbClr val="F0EEE0">
              <a:alpha val="93000"/>
            </a:srgbClr>
          </a:solidFill>
        </a:fill>
      </a:tcStyle>
    </a:band2H>
    <a:firstCol>
      <a:tcTxStyle b="on" i="off">
        <a:font>
          <a:latin typeface="Helvetica Neue Bold Condensed"/>
          <a:ea typeface="Helvetica Neue Bold Condensed"/>
          <a:cs typeface="Helvetica Neue Bold Condensed"/>
        </a:font>
        <a:srgbClr val="2D2D2D"/>
      </a:tcTxStyle>
      <a:tcStyle>
        <a:tcBdr>
          <a:left>
            <a:ln w="12700" cap="flat">
              <a:solidFill>
                <a:srgbClr val="5F5857"/>
              </a:solidFill>
              <a:prstDash val="solid"/>
              <a:miter lim="400000"/>
            </a:ln>
          </a:left>
          <a:right>
            <a:ln w="25400" cap="flat">
              <a:solidFill>
                <a:srgbClr val="AC9C88"/>
              </a:solidFill>
              <a:prstDash val="solid"/>
              <a:miter lim="400000"/>
            </a:ln>
          </a:right>
          <a:top>
            <a:ln w="12700" cap="flat">
              <a:solidFill>
                <a:srgbClr val="AC9C88"/>
              </a:solidFill>
              <a:prstDash val="solid"/>
              <a:miter lim="400000"/>
            </a:ln>
          </a:top>
          <a:bottom>
            <a:ln w="12700" cap="flat">
              <a:solidFill>
                <a:srgbClr val="AC9C88"/>
              </a:solidFill>
              <a:prstDash val="solid"/>
              <a:miter lim="400000"/>
            </a:ln>
          </a:bottom>
          <a:insideH>
            <a:ln w="12700" cap="flat">
              <a:solidFill>
                <a:srgbClr val="AC9C88"/>
              </a:solidFill>
              <a:prstDash val="solid"/>
              <a:miter lim="400000"/>
            </a:ln>
          </a:insideH>
          <a:insideV>
            <a:ln w="12700" cap="flat">
              <a:noFill/>
              <a:miter lim="400000"/>
            </a:ln>
          </a:insideV>
        </a:tcBdr>
        <a:fill>
          <a:noFill/>
        </a:fill>
      </a:tcStyle>
    </a:firstCol>
    <a:lastRow>
      <a:tcTxStyle b="on" i="off">
        <a:font>
          <a:latin typeface="Helvetica Neue Bold Condensed"/>
          <a:ea typeface="Helvetica Neue Bold Condensed"/>
          <a:cs typeface="Helvetica Neue Bold Condensed"/>
        </a:font>
        <a:srgbClr val="FFFFFF"/>
      </a:tcTxStyle>
      <a:tcStyle>
        <a:tcBdr>
          <a:left>
            <a:ln w="12700" cap="flat">
              <a:noFill/>
              <a:miter lim="400000"/>
            </a:ln>
          </a:left>
          <a:right>
            <a:ln w="12700" cap="flat">
              <a:noFill/>
              <a:miter lim="400000"/>
            </a:ln>
          </a:right>
          <a:top>
            <a:ln w="12700" cap="flat">
              <a:noFill/>
              <a:miter lim="400000"/>
            </a:ln>
          </a:top>
          <a:bottom>
            <a:ln w="12700" cap="flat">
              <a:solidFill>
                <a:srgbClr val="5F5857"/>
              </a:solidFill>
              <a:prstDash val="solid"/>
              <a:miter lim="400000"/>
            </a:ln>
          </a:bottom>
          <a:insideH>
            <a:ln w="12700" cap="flat">
              <a:solidFill>
                <a:srgbClr val="972318"/>
              </a:solidFill>
              <a:prstDash val="solid"/>
              <a:miter lim="400000"/>
            </a:ln>
          </a:insideH>
          <a:insideV>
            <a:ln w="12700" cap="flat">
              <a:noFill/>
              <a:miter lim="400000"/>
            </a:ln>
          </a:insideV>
        </a:tcBdr>
        <a:fill>
          <a:noFill/>
        </a:fill>
      </a:tcStyle>
    </a:lastRow>
    <a:firstRow>
      <a:tcTxStyle b="on" i="off">
        <a:font>
          <a:latin typeface="Helvetica Neue Bold Condensed"/>
          <a:ea typeface="Helvetica Neue Bold Condensed"/>
          <a:cs typeface="Helvetica Neue Bold Condensed"/>
        </a:font>
        <a:srgbClr val="FFFFFF"/>
      </a:tcTxStyle>
      <a:tcStyle>
        <a:tcBdr>
          <a:left>
            <a:ln w="12700" cap="flat">
              <a:noFill/>
              <a:miter lim="400000"/>
            </a:ln>
          </a:left>
          <a:right>
            <a:ln w="12700" cap="flat">
              <a:noFill/>
              <a:miter lim="400000"/>
            </a:ln>
          </a:right>
          <a:top>
            <a:ln w="12700" cap="flat">
              <a:solidFill>
                <a:srgbClr val="5F5857"/>
              </a:solidFill>
              <a:prstDash val="solid"/>
              <a:miter lim="400000"/>
            </a:ln>
          </a:top>
          <a:bottom>
            <a:ln w="12700" cap="flat">
              <a:noFill/>
              <a:miter lim="400000"/>
            </a:ln>
          </a:bottom>
          <a:insideH>
            <a:ln w="12700" cap="flat">
              <a:solidFill>
                <a:srgbClr val="B14019"/>
              </a:solidFill>
              <a:prstDash val="solid"/>
              <a:miter lim="400000"/>
            </a:ln>
          </a:insideH>
          <a:insideV>
            <a:ln w="12700" cap="flat">
              <a:noFill/>
              <a:miter lim="400000"/>
            </a:ln>
          </a:insideV>
        </a:tcBdr>
        <a:fill>
          <a:noFill/>
        </a:fill>
      </a:tcStyle>
    </a:firstRow>
  </a:tblStyle>
  <a:tblStyle styleId="{EEE7283C-3CF3-47DC-8721-378D4A62B228}" styleName="">
    <a:tblBg/>
    <a:wholeTbl>
      <a:tcTxStyle b="on" i="off">
        <a:font>
          <a:latin typeface="Helvetica Neue Bold Condensed"/>
          <a:ea typeface="Helvetica Neue Bold Condensed"/>
          <a:cs typeface="Helvetica Neue Bold Condensed"/>
        </a:font>
        <a:srgbClr val="2D2D2D"/>
      </a:tcTxStyle>
      <a:tcStyle>
        <a:tcBdr>
          <a:left>
            <a:ln w="12700" cap="flat">
              <a:noFill/>
              <a:miter lim="400000"/>
            </a:ln>
          </a:left>
          <a:right>
            <a:ln w="12700" cap="flat">
              <a:noFill/>
              <a:miter lim="400000"/>
            </a:ln>
          </a:right>
          <a:top>
            <a:ln w="12700" cap="flat">
              <a:solidFill>
                <a:srgbClr val="AC9C88"/>
              </a:solidFill>
              <a:prstDash val="solid"/>
              <a:miter lim="400000"/>
            </a:ln>
          </a:top>
          <a:bottom>
            <a:ln w="12700" cap="flat">
              <a:solidFill>
                <a:srgbClr val="AC9C88"/>
              </a:solidFill>
              <a:prstDash val="solid"/>
              <a:miter lim="400000"/>
            </a:ln>
          </a:bottom>
          <a:insideH>
            <a:ln w="12700" cap="flat">
              <a:solidFill>
                <a:srgbClr val="AC9C88"/>
              </a:solidFill>
              <a:prstDash val="solid"/>
              <a:miter lim="400000"/>
            </a:ln>
          </a:insideH>
          <a:insideV>
            <a:ln w="12700" cap="flat">
              <a:noFill/>
              <a:miter lim="400000"/>
            </a:ln>
          </a:insideV>
        </a:tcBdr>
        <a:fill>
          <a:solidFill>
            <a:srgbClr val="F0EEE0"/>
          </a:solidFill>
        </a:fill>
      </a:tcStyle>
    </a:wholeTbl>
    <a:band2H>
      <a:tcTxStyle/>
      <a:tcStyle>
        <a:tcBdr/>
        <a:fill>
          <a:solidFill>
            <a:srgbClr val="F0EEE0">
              <a:alpha val="93000"/>
            </a:srgbClr>
          </a:solidFill>
        </a:fill>
      </a:tcStyle>
    </a:band2H>
    <a:firstCol>
      <a:tcTxStyle b="on" i="off">
        <a:font>
          <a:latin typeface="Helvetica Neue Bold Condensed"/>
          <a:ea typeface="Helvetica Neue Bold Condensed"/>
          <a:cs typeface="Helvetica Neue Bold Condensed"/>
        </a:font>
        <a:srgbClr val="2D2D2D"/>
      </a:tcTxStyle>
      <a:tcStyle>
        <a:tcBdr>
          <a:left>
            <a:ln w="12700" cap="flat">
              <a:noFill/>
              <a:miter lim="400000"/>
            </a:ln>
          </a:left>
          <a:right>
            <a:ln w="12700" cap="flat">
              <a:noFill/>
              <a:miter lim="400000"/>
            </a:ln>
          </a:right>
          <a:top>
            <a:ln w="12700" cap="flat">
              <a:solidFill>
                <a:srgbClr val="AC9C88"/>
              </a:solidFill>
              <a:prstDash val="solid"/>
              <a:miter lim="400000"/>
            </a:ln>
          </a:top>
          <a:bottom>
            <a:ln w="12700" cap="flat">
              <a:solidFill>
                <a:srgbClr val="AC9C88"/>
              </a:solidFill>
              <a:prstDash val="solid"/>
              <a:miter lim="400000"/>
            </a:ln>
          </a:bottom>
          <a:insideH>
            <a:ln w="12700" cap="flat">
              <a:solidFill>
                <a:srgbClr val="AC9C88"/>
              </a:solidFill>
              <a:prstDash val="solid"/>
              <a:miter lim="400000"/>
            </a:ln>
          </a:insideH>
          <a:insideV>
            <a:ln w="12700" cap="flat">
              <a:noFill/>
              <a:miter lim="400000"/>
            </a:ln>
          </a:insideV>
        </a:tcBdr>
        <a:fill>
          <a:solidFill>
            <a:srgbClr val="D6D4C8"/>
          </a:solidFill>
        </a:fill>
      </a:tcStyle>
    </a:firstCol>
    <a:lastRow>
      <a:tcTxStyle b="on" i="off">
        <a:font>
          <a:latin typeface="Helvetica Neue Bold Condensed"/>
          <a:ea typeface="Helvetica Neue Bold Condensed"/>
          <a:cs typeface="Helvetica Neue Bold Condensed"/>
        </a:font>
        <a:srgbClr val="2D2D2D"/>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29124"/>
              </a:solidFill>
              <a:prstDash val="solid"/>
              <a:miter lim="400000"/>
            </a:ln>
          </a:insideH>
          <a:insideV>
            <a:ln w="12700" cap="flat">
              <a:noFill/>
              <a:miter lim="400000"/>
            </a:ln>
          </a:insideV>
        </a:tcBdr>
        <a:fill>
          <a:solidFill>
            <a:srgbClr val="E4AA2A"/>
          </a:solidFill>
        </a:fill>
      </a:tcStyle>
    </a:lastRow>
    <a:firstRow>
      <a:tcTxStyle b="on" i="off">
        <a:font>
          <a:latin typeface="Helvetica Neue Bold Condensed"/>
          <a:ea typeface="Helvetica Neue Bold Condensed"/>
          <a:cs typeface="Helvetica Neue Bold Condensed"/>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AAAAA"/>
              </a:solidFill>
              <a:prstDash val="solid"/>
              <a:miter lim="400000"/>
            </a:ln>
          </a:insideH>
          <a:insideV>
            <a:ln w="12700" cap="flat">
              <a:noFill/>
              <a:miter lim="400000"/>
            </a:ln>
          </a:insideV>
        </a:tcBdr>
        <a:fill>
          <a:solidFill>
            <a:srgbClr val="858585"/>
          </a:solidFill>
        </a:fill>
      </a:tcStyle>
    </a:firstRow>
  </a:tblStyle>
  <a:tblStyle styleId="{CF821DB8-F4EB-4A41-A1BA-3FCAFE7338EE}" styleName="">
    <a:tblBg/>
    <a:wholeTbl>
      <a:tcTxStyle b="on" i="off">
        <a:font>
          <a:latin typeface="Helvetica Neue Bold Condensed"/>
          <a:ea typeface="Helvetica Neue Bold Condensed"/>
          <a:cs typeface="Helvetica Neue Bold Condensed"/>
        </a:font>
        <a:srgbClr val="FFFFFF"/>
      </a:tcTxStyle>
      <a:tcStyle>
        <a:tcBdr>
          <a:left>
            <a:ln w="12700" cap="flat">
              <a:noFill/>
              <a:miter lim="400000"/>
            </a:ln>
          </a:left>
          <a:right>
            <a:ln w="12700" cap="flat">
              <a:noFill/>
              <a:miter lim="400000"/>
            </a:ln>
          </a:right>
          <a:top>
            <a:ln w="12700" cap="flat">
              <a:solidFill>
                <a:srgbClr val="797979">
                  <a:alpha val="38000"/>
                </a:srgbClr>
              </a:solidFill>
              <a:prstDash val="solid"/>
              <a:miter lim="400000"/>
            </a:ln>
          </a:top>
          <a:bottom>
            <a:ln w="12700" cap="flat">
              <a:solidFill>
                <a:srgbClr val="797979">
                  <a:alpha val="38000"/>
                </a:srgbClr>
              </a:solidFill>
              <a:prstDash val="solid"/>
              <a:miter lim="400000"/>
            </a:ln>
          </a:bottom>
          <a:insideH>
            <a:ln w="12700" cap="flat">
              <a:solidFill>
                <a:srgbClr val="797979">
                  <a:alpha val="38000"/>
                </a:srgbClr>
              </a:solidFill>
              <a:prstDash val="solid"/>
              <a:miter lim="400000"/>
            </a:ln>
          </a:insideH>
          <a:insideV>
            <a:ln w="12700" cap="flat">
              <a:noFill/>
              <a:miter lim="400000"/>
            </a:ln>
          </a:insideV>
        </a:tcBdr>
        <a:fill>
          <a:noFill/>
        </a:fill>
      </a:tcStyle>
    </a:wholeTbl>
    <a:band2H>
      <a:tcTxStyle/>
      <a:tcStyle>
        <a:tcBdr/>
        <a:fill>
          <a:solidFill>
            <a:srgbClr val="86B5C3">
              <a:alpha val="14000"/>
            </a:srgbClr>
          </a:solidFill>
        </a:fill>
      </a:tcStyle>
    </a:band2H>
    <a:firstCol>
      <a:tcTxStyle b="on" i="off">
        <a:font>
          <a:latin typeface="Helvetica Neue Bold Condensed"/>
          <a:ea typeface="Helvetica Neue Bold Condensed"/>
          <a:cs typeface="Helvetica Neue Bold Condensed"/>
        </a:font>
        <a:srgbClr val="2D2D2D"/>
      </a:tcTxStyle>
      <a:tcStyle>
        <a:tcBdr>
          <a:left>
            <a:ln w="12700" cap="flat">
              <a:noFill/>
              <a:miter lim="400000"/>
            </a:ln>
          </a:left>
          <a:right>
            <a:ln w="12700" cap="flat">
              <a:noFill/>
              <a:miter lim="400000"/>
            </a:ln>
          </a:right>
          <a:top>
            <a:ln w="12700" cap="flat">
              <a:solidFill>
                <a:srgbClr val="86B5C3">
                  <a:alpha val="75000"/>
                </a:srgbClr>
              </a:solidFill>
              <a:prstDash val="solid"/>
              <a:miter lim="400000"/>
            </a:ln>
          </a:top>
          <a:bottom>
            <a:ln w="12700" cap="flat">
              <a:solidFill>
                <a:srgbClr val="86B5C3">
                  <a:alpha val="75000"/>
                </a:srgbClr>
              </a:solidFill>
              <a:prstDash val="solid"/>
              <a:miter lim="400000"/>
            </a:ln>
          </a:bottom>
          <a:insideH>
            <a:ln w="12700" cap="flat">
              <a:solidFill>
                <a:srgbClr val="86B5C3">
                  <a:alpha val="75000"/>
                </a:srgbClr>
              </a:solidFill>
              <a:prstDash val="solid"/>
              <a:miter lim="400000"/>
            </a:ln>
          </a:insideH>
          <a:insideV>
            <a:ln w="12700" cap="flat">
              <a:noFill/>
              <a:miter lim="400000"/>
            </a:ln>
          </a:insideV>
        </a:tcBdr>
        <a:fill>
          <a:noFill/>
        </a:fill>
      </a:tcStyle>
    </a:firstCol>
    <a:lastRow>
      <a:tcTxStyle b="on" i="off">
        <a:font>
          <a:latin typeface="Helvetica Neue Bold Condensed"/>
          <a:ea typeface="Helvetica Neue Bold Condensed"/>
          <a:cs typeface="Helvetica Neue Bold Condensed"/>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86B5C3">
                  <a:alpha val="75000"/>
                </a:srgbClr>
              </a:solidFill>
              <a:prstDash val="solid"/>
              <a:miter lim="400000"/>
            </a:ln>
          </a:insideH>
          <a:insideV>
            <a:ln w="12700" cap="flat">
              <a:noFill/>
              <a:miter lim="400000"/>
            </a:ln>
          </a:insideV>
        </a:tcBdr>
        <a:fill>
          <a:noFill/>
        </a:fill>
      </a:tcStyle>
    </a:lastRow>
    <a:firstRow>
      <a:tcTxStyle b="on" i="off">
        <a:font>
          <a:latin typeface="Helvetica Neue Bold Condensed"/>
          <a:ea typeface="Helvetica Neue Bold Condensed"/>
          <a:cs typeface="Helvetica Neue Bold Condensed"/>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86B5C3">
                  <a:alpha val="75000"/>
                </a:srgbClr>
              </a:solidFill>
              <a:prstDash val="solid"/>
              <a:miter lim="400000"/>
            </a:ln>
          </a:insideH>
          <a:insideV>
            <a:ln w="12700" cap="flat">
              <a:noFill/>
              <a:miter lim="400000"/>
            </a:ln>
          </a:insideV>
        </a:tcBdr>
        <a:fill>
          <a:noFill/>
        </a:fill>
      </a:tcStyle>
    </a:firstRow>
  </a:tblStyle>
  <a:tblStyle styleId="{33BA23B1-9221-436E-865A-0063620EA4FD}" styleName="">
    <a:tblBg/>
    <a:wholeTbl>
      <a:tcTxStyle b="on" i="off">
        <a:font>
          <a:latin typeface="Helvetica Neue Bold Condensed"/>
          <a:ea typeface="Helvetica Neue Bold Condensed"/>
          <a:cs typeface="Helvetica Neue Bold Condensed"/>
        </a:font>
        <a:srgbClr val="FFFFFF"/>
      </a:tcTxStyle>
      <a:tcStyle>
        <a:tcBdr>
          <a:left>
            <a:ln w="12700" cap="flat">
              <a:solidFill>
                <a:srgbClr val="9F9F9F"/>
              </a:solidFill>
              <a:prstDash val="solid"/>
              <a:miter lim="400000"/>
            </a:ln>
          </a:left>
          <a:right>
            <a:ln w="12700" cap="flat">
              <a:solidFill>
                <a:srgbClr val="9F9F9F"/>
              </a:solidFill>
              <a:prstDash val="solid"/>
              <a:miter lim="400000"/>
            </a:ln>
          </a:right>
          <a:top>
            <a:ln w="12700" cap="flat">
              <a:solidFill>
                <a:srgbClr val="9F9F9F"/>
              </a:solidFill>
              <a:prstDash val="solid"/>
              <a:miter lim="400000"/>
            </a:ln>
          </a:top>
          <a:bottom>
            <a:ln w="12700" cap="flat">
              <a:solidFill>
                <a:srgbClr val="9F9F9F"/>
              </a:solidFill>
              <a:prstDash val="solid"/>
              <a:miter lim="400000"/>
            </a:ln>
          </a:bottom>
          <a:insideH>
            <a:ln w="12700" cap="flat">
              <a:solidFill>
                <a:srgbClr val="9F9F9F"/>
              </a:solidFill>
              <a:prstDash val="solid"/>
              <a:miter lim="400000"/>
            </a:ln>
          </a:insideH>
          <a:insideV>
            <a:ln w="12700" cap="flat">
              <a:solidFill>
                <a:srgbClr val="9F9F9F"/>
              </a:solidFill>
              <a:prstDash val="solid"/>
              <a:miter lim="400000"/>
            </a:ln>
          </a:insideV>
        </a:tcBdr>
        <a:fill>
          <a:noFill/>
        </a:fill>
      </a:tcStyle>
    </a:wholeTbl>
    <a:band2H>
      <a:tcTxStyle/>
      <a:tcStyle>
        <a:tcBdr/>
        <a:fill>
          <a:solidFill>
            <a:srgbClr val="797979">
              <a:alpha val="38000"/>
            </a:srgbClr>
          </a:solidFill>
        </a:fill>
      </a:tcStyle>
    </a:band2H>
    <a:firstCol>
      <a:tcTxStyle b="on" i="off">
        <a:font>
          <a:latin typeface="Helvetica Neue Bold Condensed"/>
          <a:ea typeface="Helvetica Neue Bold Condensed"/>
          <a:cs typeface="Helvetica Neue Bold Condensed"/>
        </a:font>
        <a:srgbClr val="2D2D2D"/>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BABABA"/>
          </a:solidFill>
        </a:fill>
      </a:tcStyle>
    </a:firstCol>
    <a:lastRow>
      <a:tcTxStyle b="on" i="off">
        <a:font>
          <a:latin typeface="Helvetica Neue Bold Condensed"/>
          <a:ea typeface="Helvetica Neue Bold Condensed"/>
          <a:cs typeface="Helvetica Neue Bold Condensed"/>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525A5D"/>
              </a:solidFill>
              <a:prstDash val="solid"/>
              <a:miter lim="400000"/>
            </a:ln>
          </a:insideH>
          <a:insideV>
            <a:ln w="12700" cap="flat">
              <a:noFill/>
              <a:miter lim="400000"/>
            </a:ln>
          </a:insideV>
        </a:tcBdr>
        <a:fill>
          <a:solidFill>
            <a:srgbClr val="8B8B8B"/>
          </a:solidFill>
        </a:fill>
      </a:tcStyle>
    </a:lastRow>
    <a:firstRow>
      <a:tcTxStyle b="on" i="off">
        <a:font>
          <a:latin typeface="Helvetica Neue Bold Condensed"/>
          <a:ea typeface="Helvetica Neue Bold Condensed"/>
          <a:cs typeface="Helvetica Neue Bold Condensed"/>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525A5D"/>
              </a:solidFill>
              <a:prstDash val="solid"/>
              <a:miter lim="400000"/>
            </a:ln>
          </a:insideH>
          <a:insideV>
            <a:ln w="12700" cap="flat">
              <a:noFill/>
              <a:miter lim="400000"/>
            </a:ln>
          </a:insideV>
        </a:tcBdr>
        <a:fill>
          <a:solidFill>
            <a:srgbClr val="8B8B8B"/>
          </a:solidFill>
        </a:fill>
      </a:tcStyle>
    </a:firstRow>
  </a:tblStyle>
  <a:tblStyle styleId="{2708684C-4D16-4618-839F-0558EEFCDFE6}" styleName="">
    <a:tblBg/>
    <a:wholeTbl>
      <a:tcTxStyle b="on" i="off">
        <a:font>
          <a:latin typeface="Helvetica Neue Bold Condensed"/>
          <a:ea typeface="Helvetica Neue Bold Condensed"/>
          <a:cs typeface="Helvetica Neue Bold Condensed"/>
        </a:font>
        <a:srgbClr val="FFFFFF"/>
      </a:tcTxStyle>
      <a:tcStyle>
        <a:tcBdr>
          <a:left>
            <a:ln w="12700" cap="flat">
              <a:solidFill>
                <a:srgbClr val="FFFFFF">
                  <a:alpha val="45000"/>
                </a:srgbClr>
              </a:solidFill>
              <a:custDash>
                <a:ds d="200000" sp="200000"/>
              </a:custDash>
              <a:miter lim="400000"/>
            </a:ln>
          </a:left>
          <a:right>
            <a:ln w="12700" cap="flat">
              <a:solidFill>
                <a:srgbClr val="FFFFFF">
                  <a:alpha val="45000"/>
                </a:srgbClr>
              </a:solidFill>
              <a:custDash>
                <a:ds d="200000" sp="200000"/>
              </a:custDash>
              <a:miter lim="400000"/>
            </a:ln>
          </a:right>
          <a:top>
            <a:ln w="12700" cap="flat">
              <a:solidFill>
                <a:srgbClr val="FFFFFF">
                  <a:alpha val="45000"/>
                </a:srgbClr>
              </a:solidFill>
              <a:custDash>
                <a:ds d="200000" sp="200000"/>
              </a:custDash>
              <a:miter lim="400000"/>
            </a:ln>
          </a:top>
          <a:bottom>
            <a:ln w="12700" cap="flat">
              <a:solidFill>
                <a:srgbClr val="FFFFFF">
                  <a:alpha val="45000"/>
                </a:srgbClr>
              </a:solidFill>
              <a:custDash>
                <a:ds d="200000" sp="200000"/>
              </a:custDash>
              <a:miter lim="400000"/>
            </a:ln>
          </a:bottom>
          <a:insideH>
            <a:ln w="12700" cap="flat">
              <a:solidFill>
                <a:srgbClr val="FFFFFF">
                  <a:alpha val="45000"/>
                </a:srgbClr>
              </a:solidFill>
              <a:custDash>
                <a:ds d="200000" sp="200000"/>
              </a:custDash>
              <a:miter lim="400000"/>
            </a:ln>
          </a:insideH>
          <a:insideV>
            <a:ln w="12700" cap="flat">
              <a:solidFill>
                <a:srgbClr val="FFFFFF">
                  <a:alpha val="45000"/>
                </a:srgbClr>
              </a:solidFill>
              <a:custDash>
                <a:ds d="200000" sp="200000"/>
              </a:custDash>
              <a:miter lim="400000"/>
            </a:ln>
          </a:insideV>
        </a:tcBdr>
        <a:fill>
          <a:noFill/>
        </a:fill>
      </a:tcStyle>
    </a:wholeTbl>
    <a:band2H>
      <a:tcTxStyle/>
      <a:tcStyle>
        <a:tcBdr/>
        <a:fill>
          <a:solidFill>
            <a:srgbClr val="797979">
              <a:alpha val="25000"/>
            </a:srgbClr>
          </a:solidFill>
        </a:fill>
      </a:tcStyle>
    </a:band2H>
    <a:firstCol>
      <a:tcTxStyle b="on" i="off">
        <a:font>
          <a:latin typeface="Helvetica Neue Bold Condensed"/>
          <a:ea typeface="Helvetica Neue Bold Condensed"/>
          <a:cs typeface="Helvetica Neue Bold Condensed"/>
        </a:font>
        <a:srgbClr val="FFFFFF"/>
      </a:tcTxStyle>
      <a:tcStyle>
        <a:tcBdr>
          <a:left>
            <a:ln w="12700" cap="flat">
              <a:noFill/>
              <a:miter lim="400000"/>
            </a:ln>
          </a:left>
          <a:right>
            <a:ln w="25400" cap="flat">
              <a:solidFill>
                <a:srgbClr val="FFFFFF"/>
              </a:solidFill>
              <a:prstDash val="solid"/>
              <a:miter lim="400000"/>
            </a:ln>
          </a:right>
          <a:top>
            <a:ln w="12700" cap="flat">
              <a:solidFill>
                <a:srgbClr val="FFFFFF">
                  <a:alpha val="45000"/>
                </a:srgbClr>
              </a:solidFill>
              <a:custDash>
                <a:ds d="200000" sp="200000"/>
              </a:custDash>
              <a:miter lim="400000"/>
            </a:ln>
          </a:top>
          <a:bottom>
            <a:ln w="12700" cap="flat">
              <a:solidFill>
                <a:srgbClr val="FFFFFF">
                  <a:alpha val="45000"/>
                </a:srgbClr>
              </a:solidFill>
              <a:custDash>
                <a:ds d="200000" sp="200000"/>
              </a:custDash>
              <a:miter lim="400000"/>
            </a:ln>
          </a:bottom>
          <a:insideH>
            <a:ln w="12700" cap="flat">
              <a:solidFill>
                <a:srgbClr val="FFFFFF">
                  <a:alpha val="45000"/>
                </a:srgbClr>
              </a:solidFill>
              <a:custDash>
                <a:ds d="200000" sp="200000"/>
              </a:custDash>
              <a:miter lim="400000"/>
            </a:ln>
          </a:insideH>
          <a:insideV>
            <a:ln w="12700" cap="flat">
              <a:solidFill>
                <a:srgbClr val="FFFFFF">
                  <a:alpha val="45000"/>
                </a:srgbClr>
              </a:solidFill>
              <a:custDash>
                <a:ds d="200000" sp="200000"/>
              </a:custDash>
              <a:miter lim="400000"/>
            </a:ln>
          </a:insideV>
        </a:tcBdr>
        <a:fill>
          <a:noFill/>
        </a:fill>
      </a:tcStyle>
    </a:firstCol>
    <a:lastRow>
      <a:tcTxStyle b="on" i="off">
        <a:font>
          <a:latin typeface="Helvetica Neue Bold Condensed"/>
          <a:ea typeface="Helvetica Neue Bold Condensed"/>
          <a:cs typeface="Helvetica Neue Bold Condensed"/>
        </a:font>
        <a:srgbClr val="FFFFFF"/>
      </a:tcTxStyle>
      <a:tcStyle>
        <a:tcBdr>
          <a:left>
            <a:ln w="12700" cap="flat">
              <a:solidFill>
                <a:srgbClr val="FFFFFF">
                  <a:alpha val="45000"/>
                </a:srgbClr>
              </a:solidFill>
              <a:custDash>
                <a:ds d="200000" sp="200000"/>
              </a:custDash>
              <a:miter lim="400000"/>
            </a:ln>
          </a:left>
          <a:right>
            <a:ln w="12700" cap="flat">
              <a:solidFill>
                <a:srgbClr val="FFFFFF">
                  <a:alpha val="45000"/>
                </a:srgbClr>
              </a:solidFill>
              <a:custDash>
                <a:ds d="200000" sp="200000"/>
              </a:custDash>
              <a:miter lim="400000"/>
            </a:ln>
          </a:right>
          <a:top>
            <a:ln w="25400" cap="flat">
              <a:solidFill>
                <a:srgbClr val="FFFFFF"/>
              </a:solidFill>
              <a:prstDash val="solid"/>
              <a:miter lim="400000"/>
            </a:ln>
          </a:top>
          <a:bottom>
            <a:ln w="12700" cap="flat">
              <a:noFill/>
              <a:miter lim="400000"/>
            </a:ln>
          </a:bottom>
          <a:insideH>
            <a:ln w="12700" cap="flat">
              <a:solidFill>
                <a:srgbClr val="FFFFFF">
                  <a:alpha val="45000"/>
                </a:srgbClr>
              </a:solidFill>
              <a:custDash>
                <a:ds d="200000" sp="200000"/>
              </a:custDash>
              <a:miter lim="400000"/>
            </a:ln>
          </a:insideH>
          <a:insideV>
            <a:ln w="12700" cap="flat">
              <a:solidFill>
                <a:srgbClr val="FFFFFF">
                  <a:alpha val="45000"/>
                </a:srgbClr>
              </a:solidFill>
              <a:custDash>
                <a:ds d="200000" sp="200000"/>
              </a:custDash>
              <a:miter lim="400000"/>
            </a:ln>
          </a:insideV>
        </a:tcBdr>
        <a:fill>
          <a:noFill/>
        </a:fill>
      </a:tcStyle>
    </a:lastRow>
    <a:firstRow>
      <a:tcTxStyle b="on" i="off">
        <a:font>
          <a:latin typeface="Helvetica Neue Bold Condensed"/>
          <a:ea typeface="Helvetica Neue Bold Condensed"/>
          <a:cs typeface="Helvetica Neue Bold Condensed"/>
        </a:font>
        <a:srgbClr val="FFFFFF"/>
      </a:tcTxStyle>
      <a:tcStyle>
        <a:tcBdr>
          <a:left>
            <a:ln w="12700" cap="flat">
              <a:solidFill>
                <a:srgbClr val="FFFFFF">
                  <a:alpha val="45000"/>
                </a:srgbClr>
              </a:solidFill>
              <a:custDash>
                <a:ds d="200000" sp="200000"/>
              </a:custDash>
              <a:miter lim="400000"/>
            </a:ln>
          </a:left>
          <a:right>
            <a:ln w="12700" cap="flat">
              <a:solidFill>
                <a:srgbClr val="FFFFFF">
                  <a:alpha val="45000"/>
                </a:srgbClr>
              </a:solidFill>
              <a:custDash>
                <a:ds d="200000" sp="200000"/>
              </a:custDash>
              <a:miter lim="400000"/>
            </a:ln>
          </a:right>
          <a:top>
            <a:ln w="12700" cap="flat">
              <a:noFill/>
              <a:miter lim="400000"/>
            </a:ln>
          </a:top>
          <a:bottom>
            <a:ln w="25400" cap="flat">
              <a:solidFill>
                <a:srgbClr val="FFFFFF"/>
              </a:solidFill>
              <a:prstDash val="solid"/>
              <a:miter lim="400000"/>
            </a:ln>
          </a:bottom>
          <a:insideH>
            <a:ln w="12700" cap="flat">
              <a:solidFill>
                <a:srgbClr val="FFFFFF">
                  <a:alpha val="45000"/>
                </a:srgbClr>
              </a:solidFill>
              <a:custDash>
                <a:ds d="200000" sp="200000"/>
              </a:custDash>
              <a:miter lim="400000"/>
            </a:ln>
          </a:insideH>
          <a:insideV>
            <a:ln w="12700" cap="flat">
              <a:solidFill>
                <a:srgbClr val="FFFFFF">
                  <a:alpha val="45000"/>
                </a:srgbClr>
              </a:solidFill>
              <a:custDash>
                <a:ds d="200000" sp="200000"/>
              </a:custDash>
              <a:miter lim="400000"/>
            </a:ln>
          </a:insideV>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75116" autoAdjust="0"/>
  </p:normalViewPr>
  <p:slideViewPr>
    <p:cSldViewPr snapToGrid="0" snapToObjects="1">
      <p:cViewPr varScale="1">
        <p:scale>
          <a:sx n="66" d="100"/>
          <a:sy n="66" d="100"/>
        </p:scale>
        <p:origin x="2100" y="84"/>
      </p:cViewPr>
      <p:guideLst>
        <p:guide orient="horz" pos="3072"/>
        <p:guide pos="409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0" name="Shape 140"/>
          <p:cNvSpPr>
            <a:spLocks noGrp="1" noRot="1" noChangeAspect="1"/>
          </p:cNvSpPr>
          <p:nvPr>
            <p:ph type="sldImg"/>
          </p:nvPr>
        </p:nvSpPr>
        <p:spPr>
          <a:xfrm>
            <a:off x="1143000" y="685800"/>
            <a:ext cx="4572000" cy="3429000"/>
          </a:xfrm>
          <a:prstGeom prst="rect">
            <a:avLst/>
          </a:prstGeom>
        </p:spPr>
        <p:txBody>
          <a:bodyPr/>
          <a:lstStyle/>
          <a:p>
            <a:endParaRPr/>
          </a:p>
        </p:txBody>
      </p:sp>
      <p:sp>
        <p:nvSpPr>
          <p:cNvPr id="141" name="Shape 141"/>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462558014"/>
      </p:ext>
    </p:extLst>
  </p:cSld>
  <p:clrMap bg1="lt1" tx1="dk1" bg2="lt2" tx2="dk2" accent1="accent1" accent2="accent2" accent3="accent3" accent4="accent4" accent5="accent5" accent6="accent6" hlink="hlink" folHlink="folHlink"/>
  <p:notesStyle>
    <a:lvl1pPr defTabSz="457200" latinLnBrk="0">
      <a:lnSpc>
        <a:spcPct val="125000"/>
      </a:lnSpc>
      <a:defRPr sz="2400">
        <a:latin typeface="Avenir Roman"/>
        <a:ea typeface="Avenir Roman"/>
        <a:cs typeface="Avenir Roman"/>
        <a:sym typeface="Avenir Roman"/>
      </a:defRPr>
    </a:lvl1pPr>
    <a:lvl2pPr indent="228600" defTabSz="457200" latinLnBrk="0">
      <a:lnSpc>
        <a:spcPct val="125000"/>
      </a:lnSpc>
      <a:defRPr sz="2400">
        <a:latin typeface="Avenir Roman"/>
        <a:ea typeface="Avenir Roman"/>
        <a:cs typeface="Avenir Roman"/>
        <a:sym typeface="Avenir Roman"/>
      </a:defRPr>
    </a:lvl2pPr>
    <a:lvl3pPr indent="457200" defTabSz="457200" latinLnBrk="0">
      <a:lnSpc>
        <a:spcPct val="125000"/>
      </a:lnSpc>
      <a:defRPr sz="2400">
        <a:latin typeface="Avenir Roman"/>
        <a:ea typeface="Avenir Roman"/>
        <a:cs typeface="Avenir Roman"/>
        <a:sym typeface="Avenir Roman"/>
      </a:defRPr>
    </a:lvl3pPr>
    <a:lvl4pPr indent="685800" defTabSz="457200" latinLnBrk="0">
      <a:lnSpc>
        <a:spcPct val="125000"/>
      </a:lnSpc>
      <a:defRPr sz="2400">
        <a:latin typeface="Avenir Roman"/>
        <a:ea typeface="Avenir Roman"/>
        <a:cs typeface="Avenir Roman"/>
        <a:sym typeface="Avenir Roman"/>
      </a:defRPr>
    </a:lvl4pPr>
    <a:lvl5pPr indent="914400" defTabSz="457200" latinLnBrk="0">
      <a:lnSpc>
        <a:spcPct val="125000"/>
      </a:lnSpc>
      <a:defRPr sz="2400">
        <a:latin typeface="Avenir Roman"/>
        <a:ea typeface="Avenir Roman"/>
        <a:cs typeface="Avenir Roman"/>
        <a:sym typeface="Avenir Roman"/>
      </a:defRPr>
    </a:lvl5pPr>
    <a:lvl6pPr indent="1143000" defTabSz="457200" latinLnBrk="0">
      <a:lnSpc>
        <a:spcPct val="125000"/>
      </a:lnSpc>
      <a:defRPr sz="2400">
        <a:latin typeface="Avenir Roman"/>
        <a:ea typeface="Avenir Roman"/>
        <a:cs typeface="Avenir Roman"/>
        <a:sym typeface="Avenir Roman"/>
      </a:defRPr>
    </a:lvl6pPr>
    <a:lvl7pPr indent="1371600" defTabSz="457200" latinLnBrk="0">
      <a:lnSpc>
        <a:spcPct val="125000"/>
      </a:lnSpc>
      <a:defRPr sz="2400">
        <a:latin typeface="Avenir Roman"/>
        <a:ea typeface="Avenir Roman"/>
        <a:cs typeface="Avenir Roman"/>
        <a:sym typeface="Avenir Roman"/>
      </a:defRPr>
    </a:lvl7pPr>
    <a:lvl8pPr indent="1600200" defTabSz="457200" latinLnBrk="0">
      <a:lnSpc>
        <a:spcPct val="125000"/>
      </a:lnSpc>
      <a:defRPr sz="2400">
        <a:latin typeface="Avenir Roman"/>
        <a:ea typeface="Avenir Roman"/>
        <a:cs typeface="Avenir Roman"/>
        <a:sym typeface="Avenir Roman"/>
      </a:defRPr>
    </a:lvl8pPr>
    <a:lvl9pPr indent="1828800" defTabSz="457200" latinLnBrk="0">
      <a:lnSpc>
        <a:spcPct val="125000"/>
      </a:lnSpc>
      <a:defRPr sz="24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Shape 152"/>
          <p:cNvSpPr>
            <a:spLocks noGrp="1" noRot="1" noChangeAspect="1"/>
          </p:cNvSpPr>
          <p:nvPr>
            <p:ph type="sldImg"/>
          </p:nvPr>
        </p:nvSpPr>
        <p:spPr>
          <a:prstGeom prst="rect">
            <a:avLst/>
          </a:prstGeom>
        </p:spPr>
        <p:txBody>
          <a:bodyPr/>
          <a:lstStyle/>
          <a:p>
            <a:endParaRPr/>
          </a:p>
        </p:txBody>
      </p:sp>
      <p:sp>
        <p:nvSpPr>
          <p:cNvPr id="153" name="Shape 153"/>
          <p:cNvSpPr>
            <a:spLocks noGrp="1"/>
          </p:cNvSpPr>
          <p:nvPr>
            <p:ph type="body" sz="quarter" idx="1"/>
          </p:nvPr>
        </p:nvSpPr>
        <p:spPr>
          <a:prstGeom prst="rect">
            <a:avLst/>
          </a:prstGeom>
        </p:spPr>
        <p:txBody>
          <a:bodyPr/>
          <a:lstStyle/>
          <a:p>
            <a:r>
              <a:rPr dirty="0"/>
              <a:t>School starts at 8.55am </a:t>
            </a:r>
          </a:p>
          <a:p>
            <a:endParaRPr dirty="0"/>
          </a:p>
          <a:p>
            <a:r>
              <a:rPr dirty="0"/>
              <a:t>Encourage your child to be independent</a:t>
            </a:r>
            <a:r>
              <a:rPr lang="en-GB" dirty="0"/>
              <a:t> and join their class line. </a:t>
            </a:r>
            <a:r>
              <a:rPr dirty="0"/>
              <a:t>Teachers begin teaching at 8.55am and are not available to come to the door for a message/chat.</a:t>
            </a:r>
          </a:p>
          <a:p>
            <a:r>
              <a:rPr dirty="0"/>
              <a:t>External classroom doors will be locked at 8.55 so children arriving late will have to enter via the main office.</a:t>
            </a:r>
            <a:r>
              <a:rPr lang="en-GB" dirty="0"/>
              <a:t> If your child will be absent from school, please contact the school office that morning.</a:t>
            </a:r>
            <a:endParaRPr dirty="0"/>
          </a:p>
          <a:p>
            <a:endParaRPr lang="en-GB" dirty="0"/>
          </a:p>
          <a:p>
            <a:r>
              <a:rPr dirty="0"/>
              <a:t>Breakfast club £</a:t>
            </a:r>
            <a:r>
              <a:rPr lang="en-GB" dirty="0"/>
              <a:t>2</a:t>
            </a:r>
            <a:r>
              <a:rPr dirty="0"/>
              <a:t> per day from 8am to 8.45am</a:t>
            </a:r>
            <a:endParaRPr lang="en-GB" dirty="0"/>
          </a:p>
          <a:p>
            <a:endParaRPr lang="en-GB" dirty="0"/>
          </a:p>
          <a:p>
            <a:pPr marL="0" marR="0" lvl="0" indent="0" defTabSz="457200" eaLnBrk="1" fontAlgn="auto" latinLnBrk="0" hangingPunct="1">
              <a:lnSpc>
                <a:spcPct val="125000"/>
              </a:lnSpc>
              <a:spcBef>
                <a:spcPts val="0"/>
              </a:spcBef>
              <a:spcAft>
                <a:spcPts val="0"/>
              </a:spcAft>
              <a:buClrTx/>
              <a:buSzTx/>
              <a:buFontTx/>
              <a:buNone/>
              <a:tabLst/>
              <a:defRPr/>
            </a:pPr>
            <a:r>
              <a:rPr lang="en-GB" sz="2400" dirty="0"/>
              <a:t>School Dinners - £2.60 per day. Please send in the money in a labelled envelope each Monday.</a:t>
            </a:r>
          </a:p>
          <a:p>
            <a:endParaRPr dirty="0"/>
          </a:p>
          <a:p>
            <a:r>
              <a:rPr dirty="0"/>
              <a:t>Collection at home time </a:t>
            </a:r>
            <a:r>
              <a:rPr lang="en-GB" dirty="0"/>
              <a:t>is </a:t>
            </a:r>
            <a:r>
              <a:rPr dirty="0"/>
              <a:t>from the outside playground</a:t>
            </a:r>
            <a:r>
              <a:rPr lang="en-GB" dirty="0"/>
              <a:t>. Children will be dismissed through the gate by their class teacher. </a:t>
            </a:r>
            <a:r>
              <a:rPr dirty="0"/>
              <a:t> </a:t>
            </a:r>
            <a:endParaRPr lang="en-GB" dirty="0"/>
          </a:p>
          <a:p>
            <a:endParaRPr lang="en-GB" dirty="0"/>
          </a:p>
          <a:p>
            <a:r>
              <a:rPr lang="en-GB" dirty="0"/>
              <a:t>Please could we ask for your cooperation to ensure that no dogs are taken on to the school grounds at drop off and collection times.</a:t>
            </a:r>
          </a:p>
          <a:p>
            <a:pPr marL="0" marR="0" lvl="0" indent="0" defTabSz="457200" eaLnBrk="1" fontAlgn="auto" latinLnBrk="0" hangingPunct="1">
              <a:lnSpc>
                <a:spcPct val="125000"/>
              </a:lnSpc>
              <a:spcBef>
                <a:spcPts val="0"/>
              </a:spcBef>
              <a:spcAft>
                <a:spcPts val="0"/>
              </a:spcAft>
              <a:buClrTx/>
              <a:buSzTx/>
              <a:buFontTx/>
              <a:buNone/>
              <a:tabLst/>
              <a:defRPr/>
            </a:pPr>
            <a:endParaRPr lang="en-GB" sz="2400" dirty="0">
              <a:solidFill>
                <a:schemeClr val="tx1"/>
              </a:solidFill>
            </a:endParaRPr>
          </a:p>
          <a:p>
            <a:pPr marL="0" marR="0" lvl="0" indent="0" defTabSz="457200" eaLnBrk="1" fontAlgn="auto" latinLnBrk="0" hangingPunct="1">
              <a:lnSpc>
                <a:spcPct val="125000"/>
              </a:lnSpc>
              <a:spcBef>
                <a:spcPts val="0"/>
              </a:spcBef>
              <a:spcAft>
                <a:spcPts val="0"/>
              </a:spcAft>
              <a:buClrTx/>
              <a:buSzTx/>
              <a:buFontTx/>
              <a:buNone/>
              <a:tabLst/>
              <a:defRPr/>
            </a:pPr>
            <a:r>
              <a:rPr lang="en-GB" sz="2400" dirty="0">
                <a:solidFill>
                  <a:schemeClr val="tx1"/>
                </a:solidFill>
              </a:rPr>
              <a:t>Chapel gate is now closed but other gates remain opened as normal, before and after school.</a:t>
            </a:r>
          </a:p>
          <a:p>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dirty="0">
                <a:effectLst/>
                <a:latin typeface="Calibri" panose="020F0502020204030204" pitchFamily="34" charset="0"/>
                <a:ea typeface="Aptos" panose="020B0004020202020204" pitchFamily="34" charset="0"/>
              </a:rPr>
              <a:t>MR Sports After School Programmes </a:t>
            </a:r>
            <a:endParaRPr lang="en-GB" sz="1100" dirty="0">
              <a:effectLst/>
              <a:latin typeface="Calibri" panose="020F0502020204030204" pitchFamily="34" charset="0"/>
              <a:ea typeface="Aptos" panose="020B0004020202020204" pitchFamily="34" charset="0"/>
            </a:endParaRPr>
          </a:p>
          <a:p>
            <a:r>
              <a:rPr lang="en-GB" sz="1100" dirty="0">
                <a:effectLst/>
                <a:latin typeface="Calibri" panose="020F0502020204030204" pitchFamily="34" charset="0"/>
                <a:ea typeface="Aptos" panose="020B0004020202020204" pitchFamily="34" charset="0"/>
              </a:rPr>
              <a:t>MR Sports have brought their after-school programmes to our school</a:t>
            </a:r>
          </a:p>
          <a:p>
            <a:r>
              <a:rPr lang="en-GB" sz="1100" dirty="0">
                <a:effectLst/>
                <a:latin typeface="Calibri" panose="020F0502020204030204" pitchFamily="34" charset="0"/>
                <a:ea typeface="Aptos" panose="020B0004020202020204" pitchFamily="34" charset="0"/>
              </a:rPr>
              <a:t>They offer a different club each day alongside a </a:t>
            </a:r>
            <a:r>
              <a:rPr lang="en-GB" sz="1100" b="1" dirty="0">
                <a:effectLst/>
                <a:latin typeface="Calibri" panose="020F0502020204030204" pitchFamily="34" charset="0"/>
                <a:ea typeface="Aptos" panose="020B0004020202020204" pitchFamily="34" charset="0"/>
              </a:rPr>
              <a:t>wraparound service</a:t>
            </a:r>
            <a:r>
              <a:rPr lang="en-GB" sz="1100" dirty="0">
                <a:effectLst/>
                <a:latin typeface="Calibri" panose="020F0502020204030204" pitchFamily="34" charset="0"/>
                <a:ea typeface="Aptos" panose="020B0004020202020204" pitchFamily="34" charset="0"/>
              </a:rPr>
              <a:t>, ensuring there is an option for children and parents from </a:t>
            </a:r>
            <a:r>
              <a:rPr lang="en-GB" sz="1100" b="1" dirty="0">
                <a:effectLst/>
                <a:latin typeface="Calibri" panose="020F0502020204030204" pitchFamily="34" charset="0"/>
                <a:ea typeface="Aptos" panose="020B0004020202020204" pitchFamily="34" charset="0"/>
              </a:rPr>
              <a:t>2–4 pm</a:t>
            </a:r>
            <a:r>
              <a:rPr lang="en-GB" sz="1100" dirty="0">
                <a:effectLst/>
                <a:latin typeface="Calibri" panose="020F0502020204030204" pitchFamily="34" charset="0"/>
                <a:ea typeface="Aptos" panose="020B0004020202020204" pitchFamily="34" charset="0"/>
              </a:rPr>
              <a:t> each day.</a:t>
            </a:r>
          </a:p>
          <a:p>
            <a:pPr marL="342900" lvl="0" indent="-342900">
              <a:buSzPts val="1000"/>
              <a:buFont typeface="Symbol" panose="05050102010706020507" pitchFamily="18" charset="2"/>
              <a:buChar char=""/>
              <a:tabLst>
                <a:tab pos="457200" algn="l"/>
              </a:tabLst>
            </a:pPr>
            <a:r>
              <a:rPr lang="en-GB" sz="1100" b="1" dirty="0">
                <a:effectLst/>
                <a:latin typeface="Calibri" panose="020F0502020204030204" pitchFamily="34" charset="0"/>
                <a:ea typeface="Times New Roman" panose="02020603050405020304" pitchFamily="18" charset="0"/>
              </a:rPr>
              <a:t>MR Sports Clubs:</a:t>
            </a:r>
            <a:endParaRPr lang="en-GB" sz="1100" dirty="0">
              <a:effectLst/>
              <a:latin typeface="Calibri" panose="020F0502020204030204" pitchFamily="34" charset="0"/>
              <a:ea typeface="Aptos" panose="020B0004020202020204" pitchFamily="34" charset="0"/>
            </a:endParaRPr>
          </a:p>
          <a:p>
            <a:pPr marL="742950" lvl="1" indent="-285750">
              <a:buSzPts val="1000"/>
              <a:buFont typeface="Courier New" panose="02070309020205020404" pitchFamily="49" charset="0"/>
              <a:buChar char="o"/>
              <a:tabLst>
                <a:tab pos="914400" algn="l"/>
              </a:tabLst>
            </a:pP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2–3 pm for P1–P3 pupils</a:t>
            </a:r>
            <a:endParaRPr lang="en-GB" sz="1100" dirty="0">
              <a:effectLst/>
              <a:latin typeface="Calibri" panose="020F0502020204030204" pitchFamily="34" charset="0"/>
              <a:ea typeface="Aptos" panose="020B0004020202020204" pitchFamily="34" charset="0"/>
              <a:cs typeface="Times New Roman" panose="02020603050405020304" pitchFamily="18" charset="0"/>
            </a:endParaRPr>
          </a:p>
          <a:p>
            <a:pPr marL="742950" lvl="1" indent="-285750">
              <a:buSzPts val="1000"/>
              <a:buFont typeface="Courier New" panose="02070309020205020404" pitchFamily="49" charset="0"/>
              <a:buChar char="o"/>
              <a:tabLst>
                <a:tab pos="914400" algn="l"/>
              </a:tabLst>
            </a:pP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3–4 pm for P4–P7 pupils</a:t>
            </a:r>
            <a:endParaRPr lang="en-GB" sz="1100" dirty="0">
              <a:effectLst/>
              <a:latin typeface="Calibri" panose="020F0502020204030204" pitchFamily="34" charset="0"/>
              <a:ea typeface="Aptos" panose="020B0004020202020204" pitchFamily="34" charset="0"/>
              <a:cs typeface="Times New Roman" panose="02020603050405020304" pitchFamily="18" charset="0"/>
            </a:endParaRPr>
          </a:p>
          <a:p>
            <a:pPr marL="742950" lvl="1" indent="-285750">
              <a:buSzPts val="1000"/>
              <a:buFont typeface="Courier New" panose="02070309020205020404" pitchFamily="49" charset="0"/>
              <a:buChar char="o"/>
              <a:tabLst>
                <a:tab pos="914400" algn="l"/>
              </a:tabLst>
            </a:pP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(All clubs from 2–3 pm on Friday)</a:t>
            </a:r>
            <a:endParaRPr lang="en-GB" sz="1100" dirty="0">
              <a:effectLst/>
              <a:latin typeface="Calibri" panose="020F0502020204030204" pitchFamily="34" charset="0"/>
              <a:ea typeface="Aptos" panose="020B000402020202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100" b="1" dirty="0">
                <a:effectLst/>
                <a:latin typeface="Calibri" panose="020F0502020204030204" pitchFamily="34" charset="0"/>
                <a:ea typeface="Times New Roman" panose="02020603050405020304" pitchFamily="18" charset="0"/>
              </a:rPr>
              <a:t>Ruby </a:t>
            </a:r>
            <a:r>
              <a:rPr lang="en-GB" sz="1100" b="1" dirty="0" err="1">
                <a:effectLst/>
                <a:latin typeface="Calibri" panose="020F0502020204030204" pitchFamily="34" charset="0"/>
                <a:ea typeface="Times New Roman" panose="02020603050405020304" pitchFamily="18" charset="0"/>
              </a:rPr>
              <a:t>Roos</a:t>
            </a:r>
            <a:r>
              <a:rPr lang="en-GB" sz="1100" b="1" dirty="0">
                <a:effectLst/>
                <a:latin typeface="Calibri" panose="020F0502020204030204" pitchFamily="34" charset="0"/>
                <a:ea typeface="Times New Roman" panose="02020603050405020304" pitchFamily="18" charset="0"/>
              </a:rPr>
              <a:t> Childcare:</a:t>
            </a:r>
            <a:br>
              <a:rPr lang="en-GB" sz="1100" dirty="0">
                <a:effectLst/>
                <a:latin typeface="Calibri" panose="020F0502020204030204" pitchFamily="34" charset="0"/>
                <a:ea typeface="Times New Roman" panose="02020603050405020304" pitchFamily="18" charset="0"/>
              </a:rPr>
            </a:br>
            <a:r>
              <a:rPr lang="en-GB" sz="1100" dirty="0">
                <a:effectLst/>
                <a:latin typeface="Calibri" panose="020F0502020204030204" pitchFamily="34" charset="0"/>
                <a:ea typeface="Times New Roman" panose="02020603050405020304" pitchFamily="18" charset="0"/>
              </a:rPr>
              <a:t>This service involves Lego, arts and crafts, games, and sports each day:</a:t>
            </a:r>
            <a:endParaRPr lang="en-GB" sz="1100" dirty="0">
              <a:effectLst/>
              <a:latin typeface="Calibri" panose="020F0502020204030204" pitchFamily="34" charset="0"/>
              <a:ea typeface="Aptos" panose="020B0004020202020204" pitchFamily="34" charset="0"/>
            </a:endParaRPr>
          </a:p>
          <a:p>
            <a:pPr marL="742950" lvl="1" indent="-285750">
              <a:buSzPts val="1000"/>
              <a:buFont typeface="Courier New" panose="02070309020205020404" pitchFamily="49" charset="0"/>
              <a:buChar char="o"/>
              <a:tabLst>
                <a:tab pos="914400" algn="l"/>
              </a:tabLst>
            </a:pP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2–3 pm for P1–P3 pupils</a:t>
            </a:r>
            <a:endParaRPr lang="en-GB" sz="1100" dirty="0">
              <a:effectLst/>
              <a:latin typeface="Calibri" panose="020F0502020204030204" pitchFamily="34" charset="0"/>
              <a:ea typeface="Aptos" panose="020B0004020202020204" pitchFamily="34" charset="0"/>
              <a:cs typeface="Times New Roman" panose="02020603050405020304" pitchFamily="18" charset="0"/>
            </a:endParaRPr>
          </a:p>
          <a:p>
            <a:pPr marL="742950" lvl="1" indent="-285750">
              <a:buSzPts val="1000"/>
              <a:buFont typeface="Courier New" panose="02070309020205020404" pitchFamily="49" charset="0"/>
              <a:buChar char="o"/>
              <a:tabLst>
                <a:tab pos="914400" algn="l"/>
              </a:tabLst>
            </a:pP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3–4 pm for P4–P7 pupils</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Ruby </a:t>
            </a:r>
            <a:r>
              <a:rPr lang="en-GB" sz="1100" dirty="0" err="1">
                <a:effectLst/>
                <a:latin typeface="Calibri" panose="020F0502020204030204" pitchFamily="34" charset="0"/>
                <a:ea typeface="Times New Roman" panose="02020603050405020304" pitchFamily="18" charset="0"/>
                <a:cs typeface="Times New Roman" panose="02020603050405020304" pitchFamily="18" charset="0"/>
              </a:rPr>
              <a:t>Roos</a:t>
            </a: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 can also be added to any MR Sports club to provide a </a:t>
            </a:r>
            <a:r>
              <a:rPr lang="en-GB" sz="1100" b="1" dirty="0">
                <a:effectLst/>
                <a:latin typeface="Calibri" panose="020F0502020204030204" pitchFamily="34" charset="0"/>
                <a:ea typeface="Times New Roman" panose="02020603050405020304" pitchFamily="18" charset="0"/>
                <a:cs typeface="Times New Roman" panose="02020603050405020304" pitchFamily="18" charset="0"/>
              </a:rPr>
              <a:t>2-hour after school option</a:t>
            </a: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i="1" dirty="0">
                <a:effectLst/>
                <a:latin typeface="Calibri" panose="020F0502020204030204" pitchFamily="34" charset="0"/>
                <a:ea typeface="Times New Roman" panose="02020603050405020304" pitchFamily="18" charset="0"/>
                <a:cs typeface="Times New Roman" panose="02020603050405020304" pitchFamily="18" charset="0"/>
              </a:rPr>
              <a:t>Example: Monday – 2–3 pm Football, then Ruby </a:t>
            </a:r>
            <a:r>
              <a:rPr lang="en-GB" sz="1100" i="1" dirty="0" err="1">
                <a:effectLst/>
                <a:latin typeface="Calibri" panose="020F0502020204030204" pitchFamily="34" charset="0"/>
                <a:ea typeface="Times New Roman" panose="02020603050405020304" pitchFamily="18" charset="0"/>
                <a:cs typeface="Times New Roman" panose="02020603050405020304" pitchFamily="18" charset="0"/>
              </a:rPr>
              <a:t>Roos</a:t>
            </a:r>
            <a:r>
              <a:rPr lang="en-GB" sz="1100" i="1" dirty="0">
                <a:effectLst/>
                <a:latin typeface="Calibri" panose="020F0502020204030204" pitchFamily="34" charset="0"/>
                <a:ea typeface="Times New Roman" panose="02020603050405020304" pitchFamily="18" charset="0"/>
                <a:cs typeface="Times New Roman" panose="02020603050405020304" pitchFamily="18" charset="0"/>
              </a:rPr>
              <a:t> 3–4 pm.</a:t>
            </a:r>
            <a:endParaRPr lang="en-GB" sz="1100" dirty="0">
              <a:effectLst/>
              <a:latin typeface="Calibri" panose="020F0502020204030204" pitchFamily="34" charset="0"/>
              <a:ea typeface="Aptos" panose="020B0004020202020204" pitchFamily="34" charset="0"/>
              <a:cs typeface="Times New Roman" panose="02020603050405020304" pitchFamily="18" charset="0"/>
            </a:endParaRPr>
          </a:p>
          <a:p>
            <a:r>
              <a:rPr lang="en-GB" sz="1100" dirty="0">
                <a:effectLst/>
                <a:latin typeface="Calibri" panose="020F0502020204030204" pitchFamily="34" charset="0"/>
                <a:ea typeface="Aptos" panose="020B0004020202020204" pitchFamily="34" charset="0"/>
              </a:rPr>
              <a:t>This service provides an </a:t>
            </a:r>
            <a:r>
              <a:rPr lang="en-GB" sz="1100" b="1" dirty="0">
                <a:effectLst/>
                <a:latin typeface="Calibri" panose="020F0502020204030204" pitchFamily="34" charset="0"/>
                <a:ea typeface="Aptos" panose="020B0004020202020204" pitchFamily="34" charset="0"/>
              </a:rPr>
              <a:t>affordable after school club and childcare option at £3 per hour</a:t>
            </a:r>
            <a:r>
              <a:rPr lang="en-GB" sz="1100" dirty="0">
                <a:effectLst/>
                <a:latin typeface="Calibri" panose="020F0502020204030204" pitchFamily="34" charset="0"/>
                <a:ea typeface="Aptos" panose="020B0004020202020204" pitchFamily="34" charset="0"/>
              </a:rPr>
              <a:t>, with payment accepted by card, childcare voucher, or tax-free childcare (up to 35% savings possible).</a:t>
            </a:r>
          </a:p>
          <a:p>
            <a:endParaRPr lang="en-GB" dirty="0"/>
          </a:p>
        </p:txBody>
      </p:sp>
    </p:spTree>
    <p:extLst>
      <p:ext uri="{BB962C8B-B14F-4D97-AF65-F5344CB8AC3E}">
        <p14:creationId xmlns:p14="http://schemas.microsoft.com/office/powerpoint/2010/main" val="4085966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Shape 158"/>
          <p:cNvSpPr>
            <a:spLocks noGrp="1" noRot="1" noChangeAspect="1"/>
          </p:cNvSpPr>
          <p:nvPr>
            <p:ph type="sldImg"/>
          </p:nvPr>
        </p:nvSpPr>
        <p:spPr>
          <a:prstGeom prst="rect">
            <a:avLst/>
          </a:prstGeom>
        </p:spPr>
        <p:txBody>
          <a:bodyPr/>
          <a:lstStyle/>
          <a:p>
            <a:endParaRPr/>
          </a:p>
        </p:txBody>
      </p:sp>
      <p:sp>
        <p:nvSpPr>
          <p:cNvPr id="159" name="Shape 159"/>
          <p:cNvSpPr>
            <a:spLocks noGrp="1"/>
          </p:cNvSpPr>
          <p:nvPr>
            <p:ph type="body" sz="quarter" idx="1"/>
          </p:nvPr>
        </p:nvSpPr>
        <p:spPr>
          <a:prstGeom prst="rect">
            <a:avLst/>
          </a:prstGeom>
        </p:spPr>
        <p:txBody>
          <a:bodyPr/>
          <a:lstStyle/>
          <a:p>
            <a:r>
              <a:rPr dirty="0"/>
              <a:t>All items labelled including coats, shoes, lunch boxes and break tubs</a:t>
            </a:r>
          </a:p>
          <a:p>
            <a:r>
              <a:rPr dirty="0"/>
              <a:t>Please ensure jumpers are labelled as children </a:t>
            </a:r>
            <a:r>
              <a:rPr lang="en-GB" dirty="0"/>
              <a:t>often take them off </a:t>
            </a:r>
            <a:r>
              <a:rPr dirty="0"/>
              <a:t>in class</a:t>
            </a:r>
            <a:r>
              <a:rPr lang="en-GB" dirty="0"/>
              <a:t> when they are too hot</a:t>
            </a:r>
            <a:r>
              <a:rPr dirty="0"/>
              <a:t>. We cannot be held responsible for missing jumpers which aren't labelled</a:t>
            </a:r>
          </a:p>
          <a:p>
            <a:r>
              <a:rPr dirty="0"/>
              <a:t>No earrings or covered with a plaster</a:t>
            </a:r>
          </a:p>
          <a:p>
            <a:r>
              <a:rPr dirty="0"/>
              <a:t>Black shoes</a:t>
            </a:r>
          </a:p>
          <a:p>
            <a:r>
              <a:rPr dirty="0"/>
              <a:t>Coat to school every day</a:t>
            </a:r>
          </a:p>
          <a:p>
            <a:pPr marL="0" indent="0" algn="l">
              <a:buFont typeface="Arial" panose="020B0604020202020204" pitchFamily="34" charset="0"/>
              <a:buNone/>
            </a:pPr>
            <a:r>
              <a:rPr dirty="0"/>
              <a:t>PE gear</a:t>
            </a:r>
            <a:endParaRPr lang="en-GB" dirty="0"/>
          </a:p>
          <a:p>
            <a:pPr marL="342900" indent="-342900" algn="l">
              <a:buFont typeface="Arial" panose="020B0604020202020204" pitchFamily="34" charset="0"/>
              <a:buChar char="•"/>
            </a:pPr>
            <a:r>
              <a:rPr lang="en-GB" sz="2400" dirty="0"/>
              <a:t>Plain navy shorts or navy track bottoms</a:t>
            </a:r>
          </a:p>
          <a:p>
            <a:pPr marL="285750" indent="-285750" algn="l">
              <a:buFont typeface="Arial" panose="020B0604020202020204" pitchFamily="34" charset="0"/>
              <a:buChar char="•"/>
            </a:pPr>
            <a:r>
              <a:rPr lang="en-GB" sz="2400" dirty="0"/>
              <a:t>White t-shirt</a:t>
            </a:r>
          </a:p>
          <a:p>
            <a:pPr marL="285750" indent="-285750" algn="l">
              <a:buFont typeface="Arial" panose="020B0604020202020204" pitchFamily="34" charset="0"/>
              <a:buChar char="•"/>
            </a:pPr>
            <a:r>
              <a:rPr lang="en-GB" sz="2400" dirty="0"/>
              <a:t>Trainers, preferably with a Velcro fastening </a:t>
            </a:r>
          </a:p>
          <a:p>
            <a:pPr marL="285750" indent="-285750" algn="l">
              <a:buFont typeface="Arial" panose="020B0604020202020204" pitchFamily="34" charset="0"/>
              <a:buChar char="•"/>
            </a:pPr>
            <a:r>
              <a:rPr lang="en-GB" sz="2400" dirty="0"/>
              <a:t>P.E uniform should be worn on P.E days and on days that your child is attending an afterschool sporting club.</a:t>
            </a:r>
          </a:p>
          <a:p>
            <a:endParaRPr lang="en-GB" dirty="0"/>
          </a:p>
          <a:p>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hape 166"/>
          <p:cNvSpPr>
            <a:spLocks noGrp="1" noRot="1" noChangeAspect="1"/>
          </p:cNvSpPr>
          <p:nvPr>
            <p:ph type="sldImg"/>
          </p:nvPr>
        </p:nvSpPr>
        <p:spPr>
          <a:prstGeom prst="rect">
            <a:avLst/>
          </a:prstGeom>
        </p:spPr>
        <p:txBody>
          <a:bodyPr/>
          <a:lstStyle/>
          <a:p>
            <a:endParaRPr/>
          </a:p>
        </p:txBody>
      </p:sp>
      <p:sp>
        <p:nvSpPr>
          <p:cNvPr id="167" name="Shape 167"/>
          <p:cNvSpPr>
            <a:spLocks noGrp="1"/>
          </p:cNvSpPr>
          <p:nvPr>
            <p:ph type="body" sz="quarter" idx="1"/>
          </p:nvPr>
        </p:nvSpPr>
        <p:spPr>
          <a:prstGeom prst="rect">
            <a:avLst/>
          </a:prstGeom>
        </p:spPr>
        <p:txBody>
          <a:bodyPr/>
          <a:lstStyle/>
          <a:p>
            <a:r>
              <a:rPr lang="en-GB" dirty="0"/>
              <a:t>H</a:t>
            </a:r>
            <a:r>
              <a:rPr dirty="0" err="1"/>
              <a:t>ealthy</a:t>
            </a:r>
            <a:r>
              <a:rPr dirty="0"/>
              <a:t> </a:t>
            </a:r>
            <a:r>
              <a:rPr lang="en-GB" dirty="0"/>
              <a:t>E</a:t>
            </a:r>
            <a:r>
              <a:rPr dirty="0" err="1"/>
              <a:t>ating</a:t>
            </a:r>
            <a:r>
              <a:rPr dirty="0"/>
              <a:t> </a:t>
            </a:r>
            <a:r>
              <a:rPr lang="en-GB" dirty="0"/>
              <a:t>P</a:t>
            </a:r>
            <a:r>
              <a:rPr dirty="0" err="1"/>
              <a:t>olicy</a:t>
            </a:r>
            <a:endParaRPr dirty="0"/>
          </a:p>
          <a:p>
            <a:r>
              <a:rPr dirty="0"/>
              <a:t>Break will be limited to 1 item of either fruit or raw veg, a plain sandwich - no jam, Nutella or sugary spreads, or a plain rich tea or digestive biscuit.  Milk or water to drink</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Shape 172"/>
          <p:cNvSpPr>
            <a:spLocks noGrp="1" noRot="1" noChangeAspect="1"/>
          </p:cNvSpPr>
          <p:nvPr>
            <p:ph type="sldImg"/>
          </p:nvPr>
        </p:nvSpPr>
        <p:spPr>
          <a:prstGeom prst="rect">
            <a:avLst/>
          </a:prstGeom>
        </p:spPr>
        <p:txBody>
          <a:bodyPr/>
          <a:lstStyle/>
          <a:p>
            <a:endParaRPr/>
          </a:p>
        </p:txBody>
      </p:sp>
      <p:sp>
        <p:nvSpPr>
          <p:cNvPr id="173" name="Shape 173"/>
          <p:cNvSpPr>
            <a:spLocks noGrp="1"/>
          </p:cNvSpPr>
          <p:nvPr>
            <p:ph type="body" sz="quarter" idx="1"/>
          </p:nvPr>
        </p:nvSpPr>
        <p:spPr>
          <a:prstGeom prst="rect">
            <a:avLst/>
          </a:prstGeom>
        </p:spPr>
        <p:txBody>
          <a:bodyPr/>
          <a:lstStyle/>
          <a:p>
            <a:r>
              <a:rPr dirty="0"/>
              <a:t>Homework is set to reinforce work completed in school</a:t>
            </a:r>
          </a:p>
          <a:p>
            <a:r>
              <a:rPr dirty="0"/>
              <a:t>Guided reading is the ORT/Kipper books which have been taught the week previously in school</a:t>
            </a:r>
          </a:p>
          <a:p>
            <a:r>
              <a:rPr dirty="0"/>
              <a:t>Shared reads are for fun and enjoyment </a:t>
            </a:r>
          </a:p>
          <a:p>
            <a:r>
              <a:rPr dirty="0"/>
              <a:t>It is important to </a:t>
            </a:r>
            <a:r>
              <a:rPr dirty="0" err="1"/>
              <a:t>practi</a:t>
            </a:r>
            <a:r>
              <a:rPr lang="en-GB" dirty="0"/>
              <a:t>s</a:t>
            </a:r>
            <a:r>
              <a:rPr dirty="0"/>
              <a:t>e word building activities using the letter squares sent home</a:t>
            </a:r>
          </a:p>
          <a:p>
            <a:r>
              <a:rPr dirty="0"/>
              <a:t>Encourage your child to </a:t>
            </a:r>
            <a:r>
              <a:rPr dirty="0" err="1"/>
              <a:t>practi</a:t>
            </a:r>
            <a:r>
              <a:rPr lang="en-GB" dirty="0"/>
              <a:t>s</a:t>
            </a:r>
            <a:r>
              <a:rPr dirty="0"/>
              <a:t>e handwriting in their homework book - use </a:t>
            </a:r>
            <a:r>
              <a:rPr lang="en-GB" dirty="0"/>
              <a:t>one</a:t>
            </a:r>
            <a:r>
              <a:rPr dirty="0"/>
              <a:t> page per week</a:t>
            </a:r>
            <a:r>
              <a:rPr lang="en-GB" dirty="0"/>
              <a:t>.</a:t>
            </a:r>
            <a:endParaRPr dirty="0"/>
          </a:p>
          <a:p>
            <a:r>
              <a:rPr dirty="0"/>
              <a:t>Homework should take no more that 15 - 20 minutes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Shape 176"/>
          <p:cNvSpPr>
            <a:spLocks noGrp="1" noRot="1" noChangeAspect="1"/>
          </p:cNvSpPr>
          <p:nvPr>
            <p:ph type="sldImg"/>
          </p:nvPr>
        </p:nvSpPr>
        <p:spPr>
          <a:prstGeom prst="rect">
            <a:avLst/>
          </a:prstGeom>
        </p:spPr>
        <p:txBody>
          <a:bodyPr/>
          <a:lstStyle/>
          <a:p>
            <a:endParaRPr/>
          </a:p>
        </p:txBody>
      </p:sp>
      <p:sp>
        <p:nvSpPr>
          <p:cNvPr id="177" name="Shape 177"/>
          <p:cNvSpPr>
            <a:spLocks noGrp="1"/>
          </p:cNvSpPr>
          <p:nvPr>
            <p:ph type="body" sz="quarter" idx="1"/>
          </p:nvPr>
        </p:nvSpPr>
        <p:spPr>
          <a:prstGeom prst="rect">
            <a:avLst/>
          </a:prstGeom>
        </p:spPr>
        <p:txBody>
          <a:bodyPr/>
          <a:lstStyle/>
          <a:p>
            <a:r>
              <a:rPr dirty="0"/>
              <a:t>This is a weekly homework sheet</a:t>
            </a:r>
          </a:p>
          <a:p>
            <a:r>
              <a:rPr dirty="0"/>
              <a:t>Each night</a:t>
            </a:r>
            <a:r>
              <a:rPr lang="en-GB" dirty="0"/>
              <a:t> encourage your child to record the books </a:t>
            </a:r>
            <a:r>
              <a:rPr dirty="0"/>
              <a:t>that </a:t>
            </a:r>
            <a:r>
              <a:rPr lang="en-GB" dirty="0"/>
              <a:t>they have</a:t>
            </a:r>
            <a:r>
              <a:rPr dirty="0"/>
              <a:t>c</a:t>
            </a:r>
            <a:r>
              <a:rPr lang="en-GB" dirty="0"/>
              <a:t> </a:t>
            </a:r>
            <a:r>
              <a:rPr dirty="0"/>
              <a:t>read,</a:t>
            </a:r>
            <a:r>
              <a:rPr lang="en-GB" dirty="0"/>
              <a:t> </a:t>
            </a:r>
            <a:r>
              <a:rPr dirty="0"/>
              <a:t>You can note any other activities completed e.g. Practical </a:t>
            </a:r>
            <a:r>
              <a:rPr dirty="0" err="1"/>
              <a:t>maths</a:t>
            </a:r>
            <a:r>
              <a:rPr dirty="0"/>
              <a:t>, mental counting </a:t>
            </a:r>
            <a:r>
              <a:rPr dirty="0" err="1"/>
              <a:t>etc</a:t>
            </a:r>
            <a:r>
              <a:rPr lang="en-GB" dirty="0"/>
              <a:t> in the Parent’s Comment section.</a:t>
            </a:r>
            <a:endParaRPr dirty="0"/>
          </a:p>
          <a:p>
            <a:r>
              <a:rPr dirty="0"/>
              <a:t>Guided reading is the kipper book which your child will bring home</a:t>
            </a:r>
          </a:p>
          <a:p>
            <a:r>
              <a:rPr dirty="0"/>
              <a:t>Use the homework book, which is lined to </a:t>
            </a:r>
            <a:r>
              <a:rPr dirty="0" err="1"/>
              <a:t>practi</a:t>
            </a:r>
            <a:r>
              <a:rPr lang="en-GB" dirty="0"/>
              <a:t>s</a:t>
            </a:r>
            <a:r>
              <a:rPr dirty="0"/>
              <a:t>e writing words, sentences or number activities but we will ask you to limit this to 1 page per week.</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Shape 184"/>
          <p:cNvSpPr>
            <a:spLocks noGrp="1" noRot="1" noChangeAspect="1"/>
          </p:cNvSpPr>
          <p:nvPr>
            <p:ph type="sldImg"/>
          </p:nvPr>
        </p:nvSpPr>
        <p:spPr>
          <a:prstGeom prst="rect">
            <a:avLst/>
          </a:prstGeom>
        </p:spPr>
        <p:txBody>
          <a:bodyPr/>
          <a:lstStyle/>
          <a:p>
            <a:endParaRPr/>
          </a:p>
        </p:txBody>
      </p:sp>
      <p:sp>
        <p:nvSpPr>
          <p:cNvPr id="185" name="Shape 185"/>
          <p:cNvSpPr>
            <a:spLocks noGrp="1"/>
          </p:cNvSpPr>
          <p:nvPr>
            <p:ph type="body" sz="quarter" idx="1"/>
          </p:nvPr>
        </p:nvSpPr>
        <p:spPr>
          <a:prstGeom prst="rect">
            <a:avLst/>
          </a:prstGeom>
        </p:spPr>
        <p:txBody>
          <a:bodyPr/>
          <a:lstStyle/>
          <a:p>
            <a:r>
              <a:rPr dirty="0"/>
              <a:t>Children read daily in class.  We use ORT as our main scheme.  Children work on these book in class and are sent home the following </a:t>
            </a:r>
            <a:r>
              <a:rPr lang="en-GB" dirty="0"/>
              <a:t>week,</a:t>
            </a:r>
            <a:r>
              <a:rPr dirty="0"/>
              <a:t> so the text is always familiar to the children</a:t>
            </a:r>
          </a:p>
          <a:p>
            <a:r>
              <a:rPr dirty="0"/>
              <a:t>ORT book must be taken very good care of, always kept inside their folder - there is a £5 replacement fee for damaged/lost books</a:t>
            </a:r>
          </a:p>
          <a:p>
            <a:r>
              <a:rPr dirty="0"/>
              <a:t>Shared reading books which the children take home are for fun so don't worry if your child can</a:t>
            </a:r>
            <a:r>
              <a:rPr lang="en-GB" dirty="0"/>
              <a:t>’t</a:t>
            </a:r>
            <a:r>
              <a:rPr dirty="0"/>
              <a:t> read these independently.  They are for enjoying with an adult at home.</a:t>
            </a:r>
          </a:p>
          <a:p>
            <a:r>
              <a:rPr dirty="0"/>
              <a:t>It is important to </a:t>
            </a:r>
            <a:r>
              <a:rPr dirty="0" err="1"/>
              <a:t>practi</a:t>
            </a:r>
            <a:r>
              <a:rPr lang="en-GB" dirty="0"/>
              <a:t>s</a:t>
            </a:r>
            <a:r>
              <a:rPr dirty="0"/>
              <a:t>e frequency words with your child.  Children need to know how to recognize some words on sight as they don't have all the sounds for sounding out unknown words.  Use the speed</a:t>
            </a:r>
            <a:r>
              <a:rPr lang="en-GB" dirty="0"/>
              <a:t>-</a:t>
            </a:r>
            <a:r>
              <a:rPr dirty="0"/>
              <a:t>reading card in their reading folder, </a:t>
            </a:r>
            <a:r>
              <a:rPr dirty="0" err="1"/>
              <a:t>practi</a:t>
            </a:r>
            <a:r>
              <a:rPr lang="en-GB" dirty="0"/>
              <a:t>s</a:t>
            </a:r>
            <a:r>
              <a:rPr dirty="0"/>
              <a:t>e one set each week</a:t>
            </a:r>
            <a:r>
              <a:rPr lang="en-GB" dirty="0"/>
              <a:t> or until they are fluent. </a:t>
            </a:r>
            <a:endParaRPr dirty="0"/>
          </a:p>
          <a:p>
            <a:r>
              <a:rPr lang="en-GB" dirty="0"/>
              <a:t>Community Library (Suffolk). Free to join and borrow books</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Shape 189"/>
          <p:cNvSpPr>
            <a:spLocks noGrp="1" noRot="1" noChangeAspect="1"/>
          </p:cNvSpPr>
          <p:nvPr>
            <p:ph type="sldImg"/>
          </p:nvPr>
        </p:nvSpPr>
        <p:spPr>
          <a:prstGeom prst="rect">
            <a:avLst/>
          </a:prstGeom>
        </p:spPr>
        <p:txBody>
          <a:bodyPr/>
          <a:lstStyle/>
          <a:p>
            <a:endParaRPr/>
          </a:p>
        </p:txBody>
      </p:sp>
      <p:sp>
        <p:nvSpPr>
          <p:cNvPr id="190" name="Shape 190"/>
          <p:cNvSpPr>
            <a:spLocks noGrp="1"/>
          </p:cNvSpPr>
          <p:nvPr>
            <p:ph type="body" sz="quarter" idx="1"/>
          </p:nvPr>
        </p:nvSpPr>
        <p:spPr>
          <a:prstGeom prst="rect">
            <a:avLst/>
          </a:prstGeom>
        </p:spPr>
        <p:txBody>
          <a:bodyPr/>
          <a:lstStyle/>
          <a:p>
            <a:r>
              <a:rPr dirty="0"/>
              <a:t>Phonics are </a:t>
            </a:r>
            <a:r>
              <a:rPr dirty="0" err="1"/>
              <a:t>practi</a:t>
            </a:r>
            <a:r>
              <a:rPr lang="en-GB" dirty="0"/>
              <a:t>s</a:t>
            </a:r>
            <a:r>
              <a:rPr dirty="0"/>
              <a:t>ed daily in class</a:t>
            </a:r>
          </a:p>
          <a:p>
            <a:r>
              <a:rPr dirty="0"/>
              <a:t>Keywords (or spellings) are based upon the sounds we are working on in class so currently children a</a:t>
            </a:r>
            <a:r>
              <a:rPr lang="en-GB" dirty="0"/>
              <a:t>re</a:t>
            </a:r>
            <a:r>
              <a:rPr dirty="0"/>
              <a:t> learning </a:t>
            </a:r>
            <a:r>
              <a:rPr dirty="0" err="1"/>
              <a:t>cvc</a:t>
            </a:r>
            <a:r>
              <a:rPr dirty="0"/>
              <a:t> and </a:t>
            </a:r>
            <a:r>
              <a:rPr dirty="0" err="1"/>
              <a:t>vc</a:t>
            </a:r>
            <a:r>
              <a:rPr dirty="0"/>
              <a:t> words as well as frequency words</a:t>
            </a:r>
          </a:p>
          <a:p>
            <a:r>
              <a:rPr dirty="0"/>
              <a:t>Keywords are worked on in class previously before sent home</a:t>
            </a:r>
          </a:p>
          <a:p>
            <a:r>
              <a:rPr dirty="0"/>
              <a:t>Important to </a:t>
            </a:r>
            <a:r>
              <a:rPr dirty="0" err="1"/>
              <a:t>practi</a:t>
            </a:r>
            <a:r>
              <a:rPr lang="en-GB" dirty="0"/>
              <a:t>s</a:t>
            </a:r>
            <a:r>
              <a:rPr dirty="0"/>
              <a:t>e these daily and children are tested on these on Friday in class.  They will also write a dictated sentence which includes sounds worked on in class.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Shape 195"/>
          <p:cNvSpPr>
            <a:spLocks noGrp="1" noRot="1" noChangeAspect="1"/>
          </p:cNvSpPr>
          <p:nvPr>
            <p:ph type="sldImg"/>
          </p:nvPr>
        </p:nvSpPr>
        <p:spPr>
          <a:prstGeom prst="rect">
            <a:avLst/>
          </a:prstGeom>
        </p:spPr>
        <p:txBody>
          <a:bodyPr/>
          <a:lstStyle/>
          <a:p>
            <a:endParaRPr/>
          </a:p>
        </p:txBody>
      </p:sp>
      <p:sp>
        <p:nvSpPr>
          <p:cNvPr id="196" name="Shape 196"/>
          <p:cNvSpPr>
            <a:spLocks noGrp="1"/>
          </p:cNvSpPr>
          <p:nvPr>
            <p:ph type="body" sz="quarter" idx="1"/>
          </p:nvPr>
        </p:nvSpPr>
        <p:spPr>
          <a:prstGeom prst="rect">
            <a:avLst/>
          </a:prstGeom>
        </p:spPr>
        <p:txBody>
          <a:bodyPr/>
          <a:lstStyle/>
          <a:p>
            <a:r>
              <a:rPr dirty="0"/>
              <a:t>In yr2 We continue with Nelson handwriting scheme</a:t>
            </a:r>
          </a:p>
          <a:p>
            <a:r>
              <a:rPr dirty="0"/>
              <a:t>Currently working on lower case formation.</a:t>
            </a:r>
          </a:p>
          <a:p>
            <a:r>
              <a:rPr dirty="0"/>
              <a:t>After Christmas we move on to upper case letters.</a:t>
            </a:r>
          </a:p>
          <a:p>
            <a:r>
              <a:rPr dirty="0"/>
              <a:t>Encourage your child to form letters correctly, in the right direction, with tall letters touching the top line and letters with tails to sit on the line with the tail under the line.</a:t>
            </a:r>
          </a:p>
          <a:p>
            <a:r>
              <a:rPr dirty="0"/>
              <a:t>There is a handwriting guide inside the homework books</a:t>
            </a:r>
          </a:p>
          <a:p>
            <a:r>
              <a:rPr dirty="0"/>
              <a:t>Children will move onto lined books after </a:t>
            </a:r>
            <a:r>
              <a:rPr lang="en-GB" dirty="0"/>
              <a:t>Christmas.</a:t>
            </a:r>
            <a:endParaRPr dirty="0"/>
          </a:p>
          <a:p>
            <a:r>
              <a:rPr dirty="0"/>
              <a:t>We have some Nelson books here which you are welcome to look at the end.</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tif"/><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tif"/><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ti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270000" y="1943100"/>
            <a:ext cx="10464800" cy="2997200"/>
          </a:xfrm>
          <a:prstGeom prst="rect">
            <a:avLst/>
          </a:prstGeom>
        </p:spPr>
        <p:txBody>
          <a:bodyPr anchor="b"/>
          <a:lstStyle>
            <a:lvl1pPr>
              <a:defRPr sz="6400" spc="-128"/>
            </a:lvl1pPr>
          </a:lstStyle>
          <a:p>
            <a:r>
              <a:t>Title Text</a:t>
            </a:r>
          </a:p>
        </p:txBody>
      </p:sp>
      <p:sp>
        <p:nvSpPr>
          <p:cNvPr id="12" name="Body Level One…"/>
          <p:cNvSpPr txBox="1">
            <a:spLocks noGrp="1"/>
          </p:cNvSpPr>
          <p:nvPr>
            <p:ph type="body" sz="quarter" idx="1"/>
          </p:nvPr>
        </p:nvSpPr>
        <p:spPr>
          <a:xfrm>
            <a:off x="1270000" y="5029200"/>
            <a:ext cx="10464800" cy="2184400"/>
          </a:xfrm>
          <a:prstGeom prst="rect">
            <a:avLst/>
          </a:prstGeom>
        </p:spPr>
        <p:txBody>
          <a:bodyPr anchor="t"/>
          <a:lstStyle>
            <a:lvl1pPr marL="0" indent="0" algn="ctr">
              <a:spcBef>
                <a:spcPts val="0"/>
              </a:spcBef>
              <a:buSzTx/>
              <a:buFontTx/>
              <a:buNone/>
              <a:defRPr sz="2400"/>
            </a:lvl1pPr>
            <a:lvl2pPr marL="0" indent="228600" algn="ctr">
              <a:spcBef>
                <a:spcPts val="0"/>
              </a:spcBef>
              <a:buSzTx/>
              <a:buFontTx/>
              <a:buNone/>
              <a:defRPr sz="2400"/>
            </a:lvl2pPr>
            <a:lvl3pPr marL="0" indent="457200" algn="ctr">
              <a:spcBef>
                <a:spcPts val="0"/>
              </a:spcBef>
              <a:buSzTx/>
              <a:buFontTx/>
              <a:buNone/>
              <a:defRPr sz="2400"/>
            </a:lvl3pPr>
            <a:lvl4pPr marL="0" indent="685800" algn="ctr">
              <a:spcBef>
                <a:spcPts val="0"/>
              </a:spcBef>
              <a:buSzTx/>
              <a:buFontTx/>
              <a:buNone/>
              <a:defRPr sz="2400"/>
            </a:lvl4pPr>
            <a:lvl5pPr marL="0" indent="914400" algn="ctr">
              <a:spcBef>
                <a:spcPts val="0"/>
              </a:spcBef>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xfrm>
            <a:off x="6305296" y="9017000"/>
            <a:ext cx="406909" cy="380899"/>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20" name="Triangle" descr="Triangle"/>
          <p:cNvPicPr>
            <a:picLocks/>
          </p:cNvPicPr>
          <p:nvPr/>
        </p:nvPicPr>
        <p:blipFill>
          <a:blip r:embed="rId3"/>
          <a:stretch>
            <a:fillRect/>
          </a:stretch>
        </p:blipFill>
        <p:spPr>
          <a:xfrm>
            <a:off x="4734473" y="8193634"/>
            <a:ext cx="3457771" cy="71843"/>
          </a:xfrm>
          <a:prstGeom prst="rect">
            <a:avLst/>
          </a:prstGeom>
        </p:spPr>
      </p:pic>
      <p:sp>
        <p:nvSpPr>
          <p:cNvPr id="22" name="Image"/>
          <p:cNvSpPr>
            <a:spLocks noGrp="1"/>
          </p:cNvSpPr>
          <p:nvPr>
            <p:ph type="pic" idx="13"/>
          </p:nvPr>
        </p:nvSpPr>
        <p:spPr>
          <a:xfrm>
            <a:off x="387350" y="400050"/>
            <a:ext cx="12217400" cy="6267286"/>
          </a:xfrm>
          <a:prstGeom prst="rect">
            <a:avLst/>
          </a:prstGeom>
          <a:ln w="9525">
            <a:round/>
          </a:ln>
        </p:spPr>
        <p:txBody>
          <a:bodyPr lIns="91439" tIns="45719" rIns="91439" bIns="45719" anchor="t">
            <a:noAutofit/>
          </a:bodyPr>
          <a:lstStyle/>
          <a:p>
            <a:endParaRPr/>
          </a:p>
        </p:txBody>
      </p:sp>
      <p:sp>
        <p:nvSpPr>
          <p:cNvPr id="23" name="Title Text"/>
          <p:cNvSpPr txBox="1">
            <a:spLocks noGrp="1"/>
          </p:cNvSpPr>
          <p:nvPr>
            <p:ph type="title"/>
          </p:nvPr>
        </p:nvSpPr>
        <p:spPr>
          <a:xfrm>
            <a:off x="635000" y="6845300"/>
            <a:ext cx="11734800" cy="1219200"/>
          </a:xfrm>
          <a:prstGeom prst="rect">
            <a:avLst/>
          </a:prstGeom>
        </p:spPr>
        <p:txBody>
          <a:bodyPr anchor="b"/>
          <a:lstStyle>
            <a:lvl1pPr>
              <a:defRPr sz="6400" spc="-128"/>
            </a:lvl1pPr>
          </a:lstStyle>
          <a:p>
            <a:r>
              <a:t>Title Text</a:t>
            </a:r>
          </a:p>
        </p:txBody>
      </p:sp>
      <p:sp>
        <p:nvSpPr>
          <p:cNvPr id="24" name="Body Level One…"/>
          <p:cNvSpPr txBox="1">
            <a:spLocks noGrp="1"/>
          </p:cNvSpPr>
          <p:nvPr>
            <p:ph type="body" sz="quarter" idx="1"/>
          </p:nvPr>
        </p:nvSpPr>
        <p:spPr>
          <a:xfrm>
            <a:off x="635000" y="8318500"/>
            <a:ext cx="11734800" cy="876300"/>
          </a:xfrm>
          <a:prstGeom prst="rect">
            <a:avLst/>
          </a:prstGeom>
        </p:spPr>
        <p:txBody>
          <a:bodyPr anchor="t"/>
          <a:lstStyle>
            <a:lvl1pPr marL="0" indent="0" algn="ctr">
              <a:spcBef>
                <a:spcPts val="0"/>
              </a:spcBef>
              <a:buSzTx/>
              <a:buFontTx/>
              <a:buNone/>
              <a:defRPr sz="2400"/>
            </a:lvl1pPr>
            <a:lvl2pPr marL="0" indent="228600" algn="ctr">
              <a:spcBef>
                <a:spcPts val="0"/>
              </a:spcBef>
              <a:buSzTx/>
              <a:buFontTx/>
              <a:buNone/>
              <a:defRPr sz="2400"/>
            </a:lvl2pPr>
            <a:lvl3pPr marL="0" indent="457200" algn="ctr">
              <a:spcBef>
                <a:spcPts val="0"/>
              </a:spcBef>
              <a:buSzTx/>
              <a:buFontTx/>
              <a:buNone/>
              <a:defRPr sz="2400"/>
            </a:lvl3pPr>
            <a:lvl4pPr marL="0" indent="685800" algn="ctr">
              <a:spcBef>
                <a:spcPts val="0"/>
              </a:spcBef>
              <a:buSzTx/>
              <a:buFontTx/>
              <a:buNone/>
              <a:defRPr sz="2400"/>
            </a:lvl4pPr>
            <a:lvl5pPr marL="0" indent="914400" algn="ctr">
              <a:spcBef>
                <a:spcPts val="0"/>
              </a:spcBef>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2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Photo - Vertical">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40" name="Triangle" descr="Triangle"/>
          <p:cNvPicPr>
            <a:picLocks/>
          </p:cNvPicPr>
          <p:nvPr/>
        </p:nvPicPr>
        <p:blipFill>
          <a:blip r:embed="rId3"/>
          <a:stretch>
            <a:fillRect/>
          </a:stretch>
        </p:blipFill>
        <p:spPr>
          <a:xfrm>
            <a:off x="1286047" y="5082129"/>
            <a:ext cx="4512624" cy="71843"/>
          </a:xfrm>
          <a:prstGeom prst="rect">
            <a:avLst/>
          </a:prstGeom>
        </p:spPr>
      </p:pic>
      <p:sp>
        <p:nvSpPr>
          <p:cNvPr id="42" name="Image"/>
          <p:cNvSpPr>
            <a:spLocks noGrp="1"/>
          </p:cNvSpPr>
          <p:nvPr>
            <p:ph type="pic" sz="half" idx="13"/>
          </p:nvPr>
        </p:nvSpPr>
        <p:spPr>
          <a:xfrm>
            <a:off x="6807200" y="762000"/>
            <a:ext cx="5334000" cy="8229600"/>
          </a:xfrm>
          <a:prstGeom prst="rect">
            <a:avLst/>
          </a:prstGeom>
          <a:ln w="9525">
            <a:round/>
          </a:ln>
        </p:spPr>
        <p:txBody>
          <a:bodyPr lIns="91439" tIns="45719" rIns="91439" bIns="45719" anchor="t">
            <a:noAutofit/>
          </a:bodyPr>
          <a:lstStyle/>
          <a:p>
            <a:endParaRPr/>
          </a:p>
        </p:txBody>
      </p:sp>
      <p:sp>
        <p:nvSpPr>
          <p:cNvPr id="43" name="Title Text"/>
          <p:cNvSpPr txBox="1">
            <a:spLocks noGrp="1"/>
          </p:cNvSpPr>
          <p:nvPr>
            <p:ph type="title"/>
          </p:nvPr>
        </p:nvSpPr>
        <p:spPr>
          <a:xfrm>
            <a:off x="762000" y="774700"/>
            <a:ext cx="5588000" cy="4102100"/>
          </a:xfrm>
          <a:prstGeom prst="rect">
            <a:avLst/>
          </a:prstGeom>
        </p:spPr>
        <p:txBody>
          <a:bodyPr anchor="b"/>
          <a:lstStyle/>
          <a:p>
            <a:r>
              <a:t>Title Text</a:t>
            </a:r>
          </a:p>
        </p:txBody>
      </p:sp>
      <p:sp>
        <p:nvSpPr>
          <p:cNvPr id="44" name="Body Level One…"/>
          <p:cNvSpPr txBox="1">
            <a:spLocks noGrp="1"/>
          </p:cNvSpPr>
          <p:nvPr>
            <p:ph type="body" sz="quarter" idx="1"/>
          </p:nvPr>
        </p:nvSpPr>
        <p:spPr>
          <a:xfrm>
            <a:off x="762000" y="5372100"/>
            <a:ext cx="5588000" cy="3619500"/>
          </a:xfrm>
          <a:prstGeom prst="rect">
            <a:avLst/>
          </a:prstGeom>
        </p:spPr>
        <p:txBody>
          <a:bodyPr anchor="t"/>
          <a:lstStyle>
            <a:lvl1pPr marL="0" indent="0" algn="ctr">
              <a:spcBef>
                <a:spcPts val="0"/>
              </a:spcBef>
              <a:buSzTx/>
              <a:buFontTx/>
              <a:buNone/>
              <a:defRPr sz="2400"/>
            </a:lvl1pPr>
            <a:lvl2pPr marL="0" indent="228600" algn="ctr">
              <a:spcBef>
                <a:spcPts val="0"/>
              </a:spcBef>
              <a:buSzTx/>
              <a:buFontTx/>
              <a:buNone/>
              <a:defRPr sz="2400"/>
            </a:lvl2pPr>
            <a:lvl3pPr marL="0" indent="457200" algn="ctr">
              <a:spcBef>
                <a:spcPts val="0"/>
              </a:spcBef>
              <a:buSzTx/>
              <a:buFontTx/>
              <a:buNone/>
              <a:defRPr sz="2400"/>
            </a:lvl3pPr>
            <a:lvl4pPr marL="0" indent="685800" algn="ctr">
              <a:spcBef>
                <a:spcPts val="0"/>
              </a:spcBef>
              <a:buSzTx/>
              <a:buFontTx/>
              <a:buNone/>
              <a:defRPr sz="2400"/>
            </a:lvl4pPr>
            <a:lvl5pPr marL="0" indent="914400" algn="ctr">
              <a:spcBef>
                <a:spcPts val="0"/>
              </a:spcBef>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pic>
        <p:nvPicPr>
          <p:cNvPr id="52" name="Diamond" descr="Diamond"/>
          <p:cNvPicPr>
            <a:picLocks/>
          </p:cNvPicPr>
          <p:nvPr/>
        </p:nvPicPr>
        <p:blipFill>
          <a:blip r:embed="rId2"/>
          <a:stretch>
            <a:fillRect/>
          </a:stretch>
        </p:blipFill>
        <p:spPr>
          <a:xfrm>
            <a:off x="1060083" y="2732634"/>
            <a:ext cx="10908152" cy="71905"/>
          </a:xfrm>
          <a:prstGeom prst="rect">
            <a:avLst/>
          </a:prstGeom>
        </p:spPr>
      </p:pic>
      <p:sp>
        <p:nvSpPr>
          <p:cNvPr id="54" name="Title Text"/>
          <p:cNvSpPr txBox="1">
            <a:spLocks noGrp="1"/>
          </p:cNvSpPr>
          <p:nvPr>
            <p:ph type="title"/>
          </p:nvPr>
        </p:nvSpPr>
        <p:spPr>
          <a:prstGeom prst="rect">
            <a:avLst/>
          </a:prstGeom>
        </p:spPr>
        <p:txBody>
          <a:bodyPr/>
          <a:lstStyle/>
          <a:p>
            <a:r>
              <a:t>Title Text</a:t>
            </a:r>
          </a:p>
        </p:txBody>
      </p:sp>
      <p:sp>
        <p:nvSpPr>
          <p:cNvPr id="5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pic>
        <p:nvPicPr>
          <p:cNvPr id="62" name="Diamond" descr="Diamond"/>
          <p:cNvPicPr>
            <a:picLocks/>
          </p:cNvPicPr>
          <p:nvPr/>
        </p:nvPicPr>
        <p:blipFill>
          <a:blip r:embed="rId2"/>
          <a:stretch>
            <a:fillRect/>
          </a:stretch>
        </p:blipFill>
        <p:spPr>
          <a:xfrm>
            <a:off x="1060083" y="2732634"/>
            <a:ext cx="10908152" cy="71905"/>
          </a:xfrm>
          <a:prstGeom prst="rect">
            <a:avLst/>
          </a:prstGeom>
        </p:spPr>
      </p:pic>
      <p:sp>
        <p:nvSpPr>
          <p:cNvPr id="64" name="Title Text"/>
          <p:cNvSpPr txBox="1">
            <a:spLocks noGrp="1"/>
          </p:cNvSpPr>
          <p:nvPr>
            <p:ph type="title"/>
          </p:nvPr>
        </p:nvSpPr>
        <p:spPr>
          <a:prstGeom prst="rect">
            <a:avLst/>
          </a:prstGeom>
        </p:spPr>
        <p:txBody>
          <a:bodyPr/>
          <a:lstStyle/>
          <a:p>
            <a:r>
              <a:t>Title Text</a:t>
            </a:r>
          </a:p>
        </p:txBody>
      </p:sp>
      <p:sp>
        <p:nvSpPr>
          <p:cNvPr id="65" name="Body Level One…"/>
          <p:cNvSpPr txBox="1">
            <a:spLocks noGrp="1"/>
          </p:cNvSpPr>
          <p:nvPr>
            <p:ph type="body" idx="1"/>
          </p:nvPr>
        </p:nvSpPr>
        <p:spPr>
          <a:xfrm>
            <a:off x="1270000" y="3263900"/>
            <a:ext cx="10464800" cy="5715000"/>
          </a:xfrm>
          <a:prstGeom prst="rect">
            <a:avLst/>
          </a:prstGeom>
        </p:spPr>
        <p:txBody>
          <a:bodyPr/>
          <a:lstStyle>
            <a:lvl1pPr>
              <a:buBlip>
                <a:blip r:embed="rId3"/>
              </a:buBlip>
            </a:lvl1pPr>
            <a:lvl2pPr>
              <a:buBlip>
                <a:blip r:embed="rId3"/>
              </a:buBlip>
            </a:lvl2pPr>
            <a:lvl3pPr>
              <a:buBlip>
                <a:blip r:embed="rId3"/>
              </a:buBlip>
            </a:lvl3pPr>
            <a:lvl4pPr>
              <a:buBlip>
                <a:blip r:embed="rId3"/>
              </a:buBlip>
            </a:lvl4pPr>
            <a:lvl5pPr>
              <a:buBlip>
                <a:blip r:embed="rId3"/>
              </a:buBlip>
            </a:lvl5pPr>
          </a:lstStyle>
          <a:p>
            <a:r>
              <a:t>Body Level One</a:t>
            </a:r>
          </a:p>
          <a:p>
            <a:pPr lvl="1"/>
            <a:r>
              <a:t>Body Level Two</a:t>
            </a:r>
          </a:p>
          <a:p>
            <a:pPr lvl="2"/>
            <a:r>
              <a:t>Body Level Three</a:t>
            </a:r>
          </a:p>
          <a:p>
            <a:pPr lvl="3"/>
            <a:r>
              <a:t>Body Level Four</a:t>
            </a:r>
          </a:p>
          <a:p>
            <a:pPr lvl="4"/>
            <a:r>
              <a:t>Body Level Five</a:t>
            </a:r>
          </a:p>
        </p:txBody>
      </p:sp>
      <p:sp>
        <p:nvSpPr>
          <p:cNvPr id="6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pic>
        <p:nvPicPr>
          <p:cNvPr id="73" name="Diamond" descr="Diamond"/>
          <p:cNvPicPr>
            <a:picLocks/>
          </p:cNvPicPr>
          <p:nvPr/>
        </p:nvPicPr>
        <p:blipFill>
          <a:blip r:embed="rId2"/>
          <a:stretch>
            <a:fillRect/>
          </a:stretch>
        </p:blipFill>
        <p:spPr>
          <a:xfrm>
            <a:off x="1060083" y="2732634"/>
            <a:ext cx="10908152" cy="71905"/>
          </a:xfrm>
          <a:prstGeom prst="rect">
            <a:avLst/>
          </a:prstGeom>
        </p:spPr>
      </p:pic>
      <p:sp>
        <p:nvSpPr>
          <p:cNvPr id="75" name="Image"/>
          <p:cNvSpPr>
            <a:spLocks noGrp="1"/>
          </p:cNvSpPr>
          <p:nvPr>
            <p:ph type="pic" sz="half" idx="13"/>
          </p:nvPr>
        </p:nvSpPr>
        <p:spPr>
          <a:xfrm>
            <a:off x="1181100" y="3380452"/>
            <a:ext cx="5461000" cy="5308601"/>
          </a:xfrm>
          <a:prstGeom prst="rect">
            <a:avLst/>
          </a:prstGeom>
          <a:ln w="9525">
            <a:round/>
          </a:ln>
        </p:spPr>
        <p:txBody>
          <a:bodyPr lIns="91439" tIns="45719" rIns="91439" bIns="45719" anchor="t">
            <a:noAutofit/>
          </a:bodyPr>
          <a:lstStyle/>
          <a:p>
            <a:endParaRPr/>
          </a:p>
        </p:txBody>
      </p:sp>
      <p:sp>
        <p:nvSpPr>
          <p:cNvPr id="76" name="Title Text"/>
          <p:cNvSpPr txBox="1">
            <a:spLocks noGrp="1"/>
          </p:cNvSpPr>
          <p:nvPr>
            <p:ph type="title"/>
          </p:nvPr>
        </p:nvSpPr>
        <p:spPr>
          <a:prstGeom prst="rect">
            <a:avLst/>
          </a:prstGeom>
        </p:spPr>
        <p:txBody>
          <a:bodyPr/>
          <a:lstStyle/>
          <a:p>
            <a:r>
              <a:t>Title Text</a:t>
            </a:r>
          </a:p>
        </p:txBody>
      </p:sp>
      <p:sp>
        <p:nvSpPr>
          <p:cNvPr id="77" name="Body Level One…"/>
          <p:cNvSpPr txBox="1">
            <a:spLocks noGrp="1"/>
          </p:cNvSpPr>
          <p:nvPr>
            <p:ph type="body" sz="half" idx="1"/>
          </p:nvPr>
        </p:nvSpPr>
        <p:spPr>
          <a:xfrm>
            <a:off x="7200900" y="3340100"/>
            <a:ext cx="4826000" cy="5384800"/>
          </a:xfrm>
          <a:prstGeom prst="rect">
            <a:avLst/>
          </a:prstGeom>
        </p:spPr>
        <p:txBody>
          <a:bodyPr/>
          <a:lstStyle>
            <a:lvl1pPr marL="457200" indent="-457200">
              <a:spcBef>
                <a:spcPts val="3000"/>
              </a:spcBef>
              <a:buBlip>
                <a:blip r:embed="rId3"/>
              </a:buBlip>
              <a:defRPr sz="2600"/>
            </a:lvl1pPr>
            <a:lvl2pPr marL="914400" indent="-457200">
              <a:spcBef>
                <a:spcPts val="3000"/>
              </a:spcBef>
              <a:buBlip>
                <a:blip r:embed="rId3"/>
              </a:buBlip>
              <a:defRPr sz="2600"/>
            </a:lvl2pPr>
            <a:lvl3pPr marL="1371600" indent="-457200">
              <a:spcBef>
                <a:spcPts val="3000"/>
              </a:spcBef>
              <a:buBlip>
                <a:blip r:embed="rId3"/>
              </a:buBlip>
              <a:defRPr sz="2600"/>
            </a:lvl3pPr>
            <a:lvl4pPr marL="1828800" indent="-457200">
              <a:spcBef>
                <a:spcPts val="3000"/>
              </a:spcBef>
              <a:buBlip>
                <a:blip r:embed="rId3"/>
              </a:buBlip>
              <a:defRPr sz="2600"/>
            </a:lvl4pPr>
            <a:lvl5pPr marL="2286000" indent="-457200">
              <a:spcBef>
                <a:spcPts val="3000"/>
              </a:spcBef>
              <a:buBlip>
                <a:blip r:embed="rId3"/>
              </a:buBlip>
              <a:defRPr sz="2600"/>
            </a:lvl5pPr>
          </a:lstStyle>
          <a:p>
            <a:r>
              <a:t>Body Level One</a:t>
            </a:r>
          </a:p>
          <a:p>
            <a:pPr lvl="1"/>
            <a:r>
              <a:t>Body Level Two</a:t>
            </a:r>
          </a:p>
          <a:p>
            <a:pPr lvl="2"/>
            <a:r>
              <a:t>Body Level Three</a:t>
            </a:r>
          </a:p>
          <a:p>
            <a:pPr lvl="3"/>
            <a:r>
              <a:t>Body Level Four</a:t>
            </a:r>
          </a:p>
          <a:p>
            <a:pPr lvl="4"/>
            <a:r>
              <a:t>Body Level Five</a:t>
            </a:r>
          </a:p>
        </p:txBody>
      </p:sp>
      <p:sp>
        <p:nvSpPr>
          <p:cNvPr id="7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85" name="Body Level One…"/>
          <p:cNvSpPr txBox="1">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Photo - 3 Up">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3" name="Image"/>
          <p:cNvSpPr>
            <a:spLocks noGrp="1"/>
          </p:cNvSpPr>
          <p:nvPr>
            <p:ph type="pic" sz="half" idx="13"/>
          </p:nvPr>
        </p:nvSpPr>
        <p:spPr>
          <a:xfrm>
            <a:off x="965200" y="762000"/>
            <a:ext cx="5334000" cy="8229600"/>
          </a:xfrm>
          <a:prstGeom prst="rect">
            <a:avLst/>
          </a:prstGeom>
          <a:ln w="9525">
            <a:round/>
          </a:ln>
        </p:spPr>
        <p:txBody>
          <a:bodyPr lIns="91439" tIns="45719" rIns="91439" bIns="45719" anchor="t">
            <a:noAutofit/>
          </a:bodyPr>
          <a:lstStyle/>
          <a:p>
            <a:endParaRPr/>
          </a:p>
        </p:txBody>
      </p:sp>
      <p:sp>
        <p:nvSpPr>
          <p:cNvPr id="94" name="Image"/>
          <p:cNvSpPr>
            <a:spLocks noGrp="1"/>
          </p:cNvSpPr>
          <p:nvPr>
            <p:ph type="pic" sz="quarter" idx="14"/>
          </p:nvPr>
        </p:nvSpPr>
        <p:spPr>
          <a:xfrm>
            <a:off x="6699118" y="751552"/>
            <a:ext cx="5334001" cy="3898901"/>
          </a:xfrm>
          <a:prstGeom prst="rect">
            <a:avLst/>
          </a:prstGeom>
          <a:ln w="9525">
            <a:round/>
          </a:ln>
        </p:spPr>
        <p:txBody>
          <a:bodyPr lIns="91439" tIns="45719" rIns="91439" bIns="45719" anchor="t">
            <a:noAutofit/>
          </a:bodyPr>
          <a:lstStyle/>
          <a:p>
            <a:endParaRPr/>
          </a:p>
        </p:txBody>
      </p:sp>
      <p:sp>
        <p:nvSpPr>
          <p:cNvPr id="95" name="Image"/>
          <p:cNvSpPr>
            <a:spLocks noGrp="1"/>
          </p:cNvSpPr>
          <p:nvPr>
            <p:ph type="pic" sz="quarter" idx="15"/>
          </p:nvPr>
        </p:nvSpPr>
        <p:spPr>
          <a:xfrm>
            <a:off x="6692900" y="5082252"/>
            <a:ext cx="5334000" cy="3898901"/>
          </a:xfrm>
          <a:prstGeom prst="rect">
            <a:avLst/>
          </a:prstGeom>
          <a:ln w="9525">
            <a:round/>
          </a:ln>
        </p:spPr>
        <p:txBody>
          <a:bodyPr lIns="91439" tIns="45719" rIns="91439" bIns="45719" anchor="t">
            <a:noAutofit/>
          </a:bodyPr>
          <a:lstStyle/>
          <a:p>
            <a:endParaRPr/>
          </a:p>
        </p:txBody>
      </p:sp>
      <p:sp>
        <p:nvSpPr>
          <p:cNvPr id="9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Quot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03" name="–Johnny Appleseed"/>
          <p:cNvSpPr>
            <a:spLocks noGrp="1"/>
          </p:cNvSpPr>
          <p:nvPr>
            <p:ph type="body" sz="quarter" idx="13"/>
          </p:nvPr>
        </p:nvSpPr>
        <p:spPr>
          <a:xfrm>
            <a:off x="1270000" y="6362700"/>
            <a:ext cx="10464800" cy="647700"/>
          </a:xfrm>
          <a:prstGeom prst="rect">
            <a:avLst/>
          </a:prstGeom>
        </p:spPr>
        <p:txBody>
          <a:bodyPr anchor="t">
            <a:spAutoFit/>
          </a:bodyPr>
          <a:lstStyle>
            <a:lvl1pPr marL="0" indent="0" algn="ctr">
              <a:spcBef>
                <a:spcPts val="1200"/>
              </a:spcBef>
              <a:buSzTx/>
              <a:buFontTx/>
              <a:buNone/>
              <a:defRPr sz="3600">
                <a:solidFill>
                  <a:srgbClr val="222222"/>
                </a:solidFill>
              </a:defRPr>
            </a:lvl1pPr>
          </a:lstStyle>
          <a:p>
            <a:r>
              <a:t>–Johnny Appleseed</a:t>
            </a:r>
          </a:p>
        </p:txBody>
      </p:sp>
      <p:sp>
        <p:nvSpPr>
          <p:cNvPr id="104" name="“Type a quote here.”"/>
          <p:cNvSpPr>
            <a:spLocks noGrp="1"/>
          </p:cNvSpPr>
          <p:nvPr>
            <p:ph type="body" sz="quarter" idx="14"/>
          </p:nvPr>
        </p:nvSpPr>
        <p:spPr>
          <a:xfrm>
            <a:off x="1270000" y="4241800"/>
            <a:ext cx="10464800" cy="736600"/>
          </a:xfrm>
          <a:prstGeom prst="rect">
            <a:avLst/>
          </a:prstGeom>
        </p:spPr>
        <p:txBody>
          <a:bodyPr>
            <a:spAutoFit/>
          </a:bodyPr>
          <a:lstStyle>
            <a:lvl1pPr marL="0" indent="0" algn="ctr">
              <a:lnSpc>
                <a:spcPct val="120000"/>
              </a:lnSpc>
              <a:buSzTx/>
              <a:buFontTx/>
              <a:buNone/>
              <a:defRPr sz="4200" b="1" spc="-126">
                <a:latin typeface="+mn-lt"/>
                <a:ea typeface="+mn-ea"/>
                <a:cs typeface="+mn-cs"/>
                <a:sym typeface="Superclarendon"/>
              </a:defRPr>
            </a:lvl1pPr>
          </a:lstStyle>
          <a:p>
            <a:r>
              <a:t>“Type a quote here.” </a:t>
            </a:r>
          </a:p>
        </p:txBody>
      </p:sp>
      <p:sp>
        <p:nvSpPr>
          <p:cNvPr id="10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Pho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2" name="Image"/>
          <p:cNvSpPr>
            <a:spLocks noGrp="1"/>
          </p:cNvSpPr>
          <p:nvPr>
            <p:ph type="pic" idx="13"/>
          </p:nvPr>
        </p:nvSpPr>
        <p:spPr>
          <a:xfrm>
            <a:off x="0" y="0"/>
            <a:ext cx="13004800" cy="9753600"/>
          </a:xfrm>
          <a:prstGeom prst="rect">
            <a:avLst/>
          </a:prstGeom>
        </p:spPr>
        <p:txBody>
          <a:bodyPr lIns="91439" tIns="45719" rIns="91439" bIns="45719" anchor="t">
            <a:noAutofit/>
          </a:bodyPr>
          <a:lstStyle/>
          <a:p>
            <a:endParaRPr/>
          </a:p>
        </p:txBody>
      </p:sp>
      <p:sp>
        <p:nvSpPr>
          <p:cNvPr id="1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2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Blank - Al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Blank - Alt 2">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3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ti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5"/>
          <a:srcRect/>
          <a:stretch>
            <a:fillRect/>
          </a:stretch>
        </a:blipFill>
        <a:effectLst/>
      </p:bgPr>
    </p:bg>
    <p:spTree>
      <p:nvGrpSpPr>
        <p:cNvPr id="1" name=""/>
        <p:cNvGrpSpPr/>
        <p:nvPr/>
      </p:nvGrpSpPr>
      <p:grpSpPr>
        <a:xfrm>
          <a:off x="0" y="0"/>
          <a:ext cx="0" cy="0"/>
          <a:chOff x="0" y="0"/>
          <a:chExt cx="0" cy="0"/>
        </a:xfrm>
      </p:grpSpPr>
      <p:sp>
        <p:nvSpPr>
          <p:cNvPr id="2" name="Body Level One…"/>
          <p:cNvSpPr txBox="1">
            <a:spLocks noGrp="1"/>
          </p:cNvSpPr>
          <p:nvPr>
            <p:ph type="body" idx="1"/>
          </p:nvPr>
        </p:nvSpPr>
        <p:spPr>
          <a:xfrm>
            <a:off x="1270000" y="1270000"/>
            <a:ext cx="10464800" cy="7213600"/>
          </a:xfrm>
          <a:prstGeom prst="rect">
            <a:avLst/>
          </a:prstGeom>
          <a:ln w="12700">
            <a:miter lim="400000"/>
          </a:ln>
          <a:extLst>
            <a:ext uri="{C572A759-6A51-4108-AA02-DFA0A04FC94B}">
              <ma14:wrappingTextBoxFlag xmlns="" xmlns:ma14="http://schemas.microsoft.com/office/mac/drawingml/2011/main" val="1"/>
            </a:ext>
          </a:extLst>
        </p:spPr>
        <p:txBody>
          <a:bodyPr lIns="50800" tIns="50800" rIns="50800" bIns="50800" anchor="ctr">
            <a:normAutofit/>
          </a:bodyPr>
          <a:lstStyle>
            <a:lvl1pPr>
              <a:buBlip>
                <a:blip r:embed="rId16"/>
              </a:buBlip>
            </a:lvl1pPr>
            <a:lvl2pPr>
              <a:buBlip>
                <a:blip r:embed="rId16"/>
              </a:buBlip>
            </a:lvl2pPr>
            <a:lvl3pPr>
              <a:buBlip>
                <a:blip r:embed="rId16"/>
              </a:buBlip>
            </a:lvl3pPr>
            <a:lvl4pPr>
              <a:buBlip>
                <a:blip r:embed="rId16"/>
              </a:buBlip>
            </a:lvl4pPr>
            <a:lvl5pPr>
              <a:buBlip>
                <a:blip r:embed="rId16"/>
              </a:buBlip>
            </a:lvl5pPr>
          </a:lstStyle>
          <a:p>
            <a:r>
              <a:t>Body Level One</a:t>
            </a:r>
          </a:p>
          <a:p>
            <a:pPr lvl="1"/>
            <a:r>
              <a:t>Body Level Two</a:t>
            </a:r>
          </a:p>
          <a:p>
            <a:pPr lvl="2"/>
            <a:r>
              <a:t>Body Level Three</a:t>
            </a:r>
          </a:p>
          <a:p>
            <a:pPr lvl="3"/>
            <a:r>
              <a:t>Body Level Four</a:t>
            </a:r>
          </a:p>
          <a:p>
            <a:pPr lvl="4"/>
            <a:r>
              <a:t>Body Level Five</a:t>
            </a:r>
          </a:p>
        </p:txBody>
      </p:sp>
      <p:sp>
        <p:nvSpPr>
          <p:cNvPr id="3" name="Title Text"/>
          <p:cNvSpPr txBox="1">
            <a:spLocks noGrp="1"/>
          </p:cNvSpPr>
          <p:nvPr>
            <p:ph type="title"/>
          </p:nvPr>
        </p:nvSpPr>
        <p:spPr>
          <a:xfrm>
            <a:off x="1270000" y="698500"/>
            <a:ext cx="10464800" cy="1905000"/>
          </a:xfrm>
          <a:prstGeom prst="rect">
            <a:avLst/>
          </a:prstGeom>
          <a:ln w="12700">
            <a:miter lim="400000"/>
          </a:ln>
          <a:extLst>
            <a:ext uri="{C572A759-6A51-4108-AA02-DFA0A04FC94B}">
              <ma14:wrappingTextBoxFlag xmlns="" xmlns:ma14="http://schemas.microsoft.com/office/mac/drawingml/2011/main" val="1"/>
            </a:ext>
          </a:extLst>
        </p:spPr>
        <p:txBody>
          <a:bodyPr lIns="50800" tIns="50800" rIns="50800" bIns="50800" anchor="ctr">
            <a:normAutofit/>
          </a:bodyPr>
          <a:lstStyle/>
          <a:p>
            <a:r>
              <a:t>Title Text</a:t>
            </a:r>
          </a:p>
        </p:txBody>
      </p:sp>
      <p:sp>
        <p:nvSpPr>
          <p:cNvPr id="4" name="Slide Number"/>
          <p:cNvSpPr txBox="1">
            <a:spLocks noGrp="1"/>
          </p:cNvSpPr>
          <p:nvPr>
            <p:ph type="sldNum" sz="quarter" idx="2"/>
          </p:nvPr>
        </p:nvSpPr>
        <p:spPr>
          <a:xfrm>
            <a:off x="6292596" y="9017000"/>
            <a:ext cx="406909" cy="380899"/>
          </a:xfrm>
          <a:prstGeom prst="rect">
            <a:avLst/>
          </a:prstGeom>
          <a:ln w="12700">
            <a:miter lim="400000"/>
          </a:ln>
        </p:spPr>
        <p:txBody>
          <a:bodyPr wrap="none" lIns="50800" tIns="50800" rIns="50800" bIns="50800">
            <a:spAutoFit/>
          </a:bodyPr>
          <a:lstStyle>
            <a:lvl1pPr>
              <a:defRPr sz="1800" b="1">
                <a:solidFill>
                  <a:srgbClr val="F1F1F1"/>
                </a:solidFill>
                <a:latin typeface="+mn-lt"/>
                <a:ea typeface="+mn-ea"/>
                <a:cs typeface="+mn-cs"/>
                <a:sym typeface="Superclarendon"/>
              </a:defRPr>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Lst>
  <p:transition spd="med"/>
  <p:txStyles>
    <p:titleStyle>
      <a:lvl1pPr marL="0" marR="0" indent="0" algn="ctr" defTabSz="584200" rtl="0" latinLnBrk="0">
        <a:lnSpc>
          <a:spcPct val="100000"/>
        </a:lnSpc>
        <a:spcBef>
          <a:spcPts val="0"/>
        </a:spcBef>
        <a:spcAft>
          <a:spcPts val="0"/>
        </a:spcAft>
        <a:buClrTx/>
        <a:buSzTx/>
        <a:buFontTx/>
        <a:buNone/>
        <a:tabLst/>
        <a:defRPr sz="4800" b="1" i="0" u="none" strike="noStrike" cap="none" spc="-144" baseline="0">
          <a:ln>
            <a:noFill/>
          </a:ln>
          <a:solidFill>
            <a:srgbClr val="EEEEEE"/>
          </a:solidFill>
          <a:uFillTx/>
          <a:latin typeface="+mn-lt"/>
          <a:ea typeface="+mn-ea"/>
          <a:cs typeface="+mn-cs"/>
          <a:sym typeface="Superclarendon"/>
        </a:defRPr>
      </a:lvl1pPr>
      <a:lvl2pPr marL="0" marR="0" indent="228600" algn="ctr" defTabSz="584200" rtl="0" latinLnBrk="0">
        <a:lnSpc>
          <a:spcPct val="100000"/>
        </a:lnSpc>
        <a:spcBef>
          <a:spcPts val="0"/>
        </a:spcBef>
        <a:spcAft>
          <a:spcPts val="0"/>
        </a:spcAft>
        <a:buClrTx/>
        <a:buSzTx/>
        <a:buFontTx/>
        <a:buNone/>
        <a:tabLst/>
        <a:defRPr sz="4800" b="1" i="0" u="none" strike="noStrike" cap="none" spc="-144" baseline="0">
          <a:ln>
            <a:noFill/>
          </a:ln>
          <a:solidFill>
            <a:srgbClr val="EEEEEE"/>
          </a:solidFill>
          <a:uFillTx/>
          <a:latin typeface="+mn-lt"/>
          <a:ea typeface="+mn-ea"/>
          <a:cs typeface="+mn-cs"/>
          <a:sym typeface="Superclarendon"/>
        </a:defRPr>
      </a:lvl2pPr>
      <a:lvl3pPr marL="0" marR="0" indent="457200" algn="ctr" defTabSz="584200" rtl="0" latinLnBrk="0">
        <a:lnSpc>
          <a:spcPct val="100000"/>
        </a:lnSpc>
        <a:spcBef>
          <a:spcPts val="0"/>
        </a:spcBef>
        <a:spcAft>
          <a:spcPts val="0"/>
        </a:spcAft>
        <a:buClrTx/>
        <a:buSzTx/>
        <a:buFontTx/>
        <a:buNone/>
        <a:tabLst/>
        <a:defRPr sz="4800" b="1" i="0" u="none" strike="noStrike" cap="none" spc="-144" baseline="0">
          <a:ln>
            <a:noFill/>
          </a:ln>
          <a:solidFill>
            <a:srgbClr val="EEEEEE"/>
          </a:solidFill>
          <a:uFillTx/>
          <a:latin typeface="+mn-lt"/>
          <a:ea typeface="+mn-ea"/>
          <a:cs typeface="+mn-cs"/>
          <a:sym typeface="Superclarendon"/>
        </a:defRPr>
      </a:lvl3pPr>
      <a:lvl4pPr marL="0" marR="0" indent="685800" algn="ctr" defTabSz="584200" rtl="0" latinLnBrk="0">
        <a:lnSpc>
          <a:spcPct val="100000"/>
        </a:lnSpc>
        <a:spcBef>
          <a:spcPts val="0"/>
        </a:spcBef>
        <a:spcAft>
          <a:spcPts val="0"/>
        </a:spcAft>
        <a:buClrTx/>
        <a:buSzTx/>
        <a:buFontTx/>
        <a:buNone/>
        <a:tabLst/>
        <a:defRPr sz="4800" b="1" i="0" u="none" strike="noStrike" cap="none" spc="-144" baseline="0">
          <a:ln>
            <a:noFill/>
          </a:ln>
          <a:solidFill>
            <a:srgbClr val="EEEEEE"/>
          </a:solidFill>
          <a:uFillTx/>
          <a:latin typeface="+mn-lt"/>
          <a:ea typeface="+mn-ea"/>
          <a:cs typeface="+mn-cs"/>
          <a:sym typeface="Superclarendon"/>
        </a:defRPr>
      </a:lvl4pPr>
      <a:lvl5pPr marL="0" marR="0" indent="914400" algn="ctr" defTabSz="584200" rtl="0" latinLnBrk="0">
        <a:lnSpc>
          <a:spcPct val="100000"/>
        </a:lnSpc>
        <a:spcBef>
          <a:spcPts val="0"/>
        </a:spcBef>
        <a:spcAft>
          <a:spcPts val="0"/>
        </a:spcAft>
        <a:buClrTx/>
        <a:buSzTx/>
        <a:buFontTx/>
        <a:buNone/>
        <a:tabLst/>
        <a:defRPr sz="4800" b="1" i="0" u="none" strike="noStrike" cap="none" spc="-144" baseline="0">
          <a:ln>
            <a:noFill/>
          </a:ln>
          <a:solidFill>
            <a:srgbClr val="EEEEEE"/>
          </a:solidFill>
          <a:uFillTx/>
          <a:latin typeface="+mn-lt"/>
          <a:ea typeface="+mn-ea"/>
          <a:cs typeface="+mn-cs"/>
          <a:sym typeface="Superclarendon"/>
        </a:defRPr>
      </a:lvl5pPr>
      <a:lvl6pPr marL="0" marR="0" indent="1143000" algn="ctr" defTabSz="584200" rtl="0" latinLnBrk="0">
        <a:lnSpc>
          <a:spcPct val="100000"/>
        </a:lnSpc>
        <a:spcBef>
          <a:spcPts val="0"/>
        </a:spcBef>
        <a:spcAft>
          <a:spcPts val="0"/>
        </a:spcAft>
        <a:buClrTx/>
        <a:buSzTx/>
        <a:buFontTx/>
        <a:buNone/>
        <a:tabLst/>
        <a:defRPr sz="4800" b="1" i="0" u="none" strike="noStrike" cap="none" spc="-144" baseline="0">
          <a:ln>
            <a:noFill/>
          </a:ln>
          <a:solidFill>
            <a:srgbClr val="EEEEEE"/>
          </a:solidFill>
          <a:uFillTx/>
          <a:latin typeface="+mn-lt"/>
          <a:ea typeface="+mn-ea"/>
          <a:cs typeface="+mn-cs"/>
          <a:sym typeface="Superclarendon"/>
        </a:defRPr>
      </a:lvl6pPr>
      <a:lvl7pPr marL="0" marR="0" indent="1371600" algn="ctr" defTabSz="584200" rtl="0" latinLnBrk="0">
        <a:lnSpc>
          <a:spcPct val="100000"/>
        </a:lnSpc>
        <a:spcBef>
          <a:spcPts val="0"/>
        </a:spcBef>
        <a:spcAft>
          <a:spcPts val="0"/>
        </a:spcAft>
        <a:buClrTx/>
        <a:buSzTx/>
        <a:buFontTx/>
        <a:buNone/>
        <a:tabLst/>
        <a:defRPr sz="4800" b="1" i="0" u="none" strike="noStrike" cap="none" spc="-144" baseline="0">
          <a:ln>
            <a:noFill/>
          </a:ln>
          <a:solidFill>
            <a:srgbClr val="EEEEEE"/>
          </a:solidFill>
          <a:uFillTx/>
          <a:latin typeface="+mn-lt"/>
          <a:ea typeface="+mn-ea"/>
          <a:cs typeface="+mn-cs"/>
          <a:sym typeface="Superclarendon"/>
        </a:defRPr>
      </a:lvl7pPr>
      <a:lvl8pPr marL="0" marR="0" indent="1600200" algn="ctr" defTabSz="584200" rtl="0" latinLnBrk="0">
        <a:lnSpc>
          <a:spcPct val="100000"/>
        </a:lnSpc>
        <a:spcBef>
          <a:spcPts val="0"/>
        </a:spcBef>
        <a:spcAft>
          <a:spcPts val="0"/>
        </a:spcAft>
        <a:buClrTx/>
        <a:buSzTx/>
        <a:buFontTx/>
        <a:buNone/>
        <a:tabLst/>
        <a:defRPr sz="4800" b="1" i="0" u="none" strike="noStrike" cap="none" spc="-144" baseline="0">
          <a:ln>
            <a:noFill/>
          </a:ln>
          <a:solidFill>
            <a:srgbClr val="EEEEEE"/>
          </a:solidFill>
          <a:uFillTx/>
          <a:latin typeface="+mn-lt"/>
          <a:ea typeface="+mn-ea"/>
          <a:cs typeface="+mn-cs"/>
          <a:sym typeface="Superclarendon"/>
        </a:defRPr>
      </a:lvl8pPr>
      <a:lvl9pPr marL="0" marR="0" indent="1828800" algn="ctr" defTabSz="584200" rtl="0" latinLnBrk="0">
        <a:lnSpc>
          <a:spcPct val="100000"/>
        </a:lnSpc>
        <a:spcBef>
          <a:spcPts val="0"/>
        </a:spcBef>
        <a:spcAft>
          <a:spcPts val="0"/>
        </a:spcAft>
        <a:buClrTx/>
        <a:buSzTx/>
        <a:buFontTx/>
        <a:buNone/>
        <a:tabLst/>
        <a:defRPr sz="4800" b="1" i="0" u="none" strike="noStrike" cap="none" spc="-144" baseline="0">
          <a:ln>
            <a:noFill/>
          </a:ln>
          <a:solidFill>
            <a:srgbClr val="EEEEEE"/>
          </a:solidFill>
          <a:uFillTx/>
          <a:latin typeface="+mn-lt"/>
          <a:ea typeface="+mn-ea"/>
          <a:cs typeface="+mn-cs"/>
          <a:sym typeface="Superclarendon"/>
        </a:defRPr>
      </a:lvl9pPr>
    </p:titleStyle>
    <p:bodyStyle>
      <a:lvl1pPr marL="622300" marR="0" indent="-622300" algn="l" defTabSz="584200" rtl="0" latinLnBrk="0">
        <a:lnSpc>
          <a:spcPct val="100000"/>
        </a:lnSpc>
        <a:spcBef>
          <a:spcPts val="4200"/>
        </a:spcBef>
        <a:spcAft>
          <a:spcPts val="0"/>
        </a:spcAft>
        <a:buClrTx/>
        <a:buSzPct val="65000"/>
        <a:buFont typeface="Zapf Dingbats"/>
        <a:buBlip>
          <a:blip r:embed="rId16"/>
        </a:buBlip>
        <a:tabLst/>
        <a:defRPr sz="3400" b="0" i="0" u="none" strike="noStrike" cap="none" spc="0" baseline="0">
          <a:ln>
            <a:noFill/>
          </a:ln>
          <a:solidFill>
            <a:srgbClr val="EEEEEE"/>
          </a:solidFill>
          <a:uFillTx/>
          <a:latin typeface="Helvetica Neue Bold Condensed"/>
          <a:ea typeface="Helvetica Neue Bold Condensed"/>
          <a:cs typeface="Helvetica Neue Bold Condensed"/>
          <a:sym typeface="Helvetica Neue Bold Condensed"/>
        </a:defRPr>
      </a:lvl1pPr>
      <a:lvl2pPr marL="1244600" marR="0" indent="-622300" algn="l" defTabSz="584200" rtl="0" latinLnBrk="0">
        <a:lnSpc>
          <a:spcPct val="100000"/>
        </a:lnSpc>
        <a:spcBef>
          <a:spcPts val="4200"/>
        </a:spcBef>
        <a:spcAft>
          <a:spcPts val="0"/>
        </a:spcAft>
        <a:buClrTx/>
        <a:buSzPct val="65000"/>
        <a:buFont typeface="Zapf Dingbats"/>
        <a:buBlip>
          <a:blip r:embed="rId16"/>
        </a:buBlip>
        <a:tabLst/>
        <a:defRPr sz="3400" b="0" i="0" u="none" strike="noStrike" cap="none" spc="0" baseline="0">
          <a:ln>
            <a:noFill/>
          </a:ln>
          <a:solidFill>
            <a:srgbClr val="EEEEEE"/>
          </a:solidFill>
          <a:uFillTx/>
          <a:latin typeface="Helvetica Neue Bold Condensed"/>
          <a:ea typeface="Helvetica Neue Bold Condensed"/>
          <a:cs typeface="Helvetica Neue Bold Condensed"/>
          <a:sym typeface="Helvetica Neue Bold Condensed"/>
        </a:defRPr>
      </a:lvl2pPr>
      <a:lvl3pPr marL="1866900" marR="0" indent="-622300" algn="l" defTabSz="584200" rtl="0" latinLnBrk="0">
        <a:lnSpc>
          <a:spcPct val="100000"/>
        </a:lnSpc>
        <a:spcBef>
          <a:spcPts val="4200"/>
        </a:spcBef>
        <a:spcAft>
          <a:spcPts val="0"/>
        </a:spcAft>
        <a:buClrTx/>
        <a:buSzPct val="65000"/>
        <a:buFont typeface="Zapf Dingbats"/>
        <a:buBlip>
          <a:blip r:embed="rId16"/>
        </a:buBlip>
        <a:tabLst/>
        <a:defRPr sz="3400" b="0" i="0" u="none" strike="noStrike" cap="none" spc="0" baseline="0">
          <a:ln>
            <a:noFill/>
          </a:ln>
          <a:solidFill>
            <a:srgbClr val="EEEEEE"/>
          </a:solidFill>
          <a:uFillTx/>
          <a:latin typeface="Helvetica Neue Bold Condensed"/>
          <a:ea typeface="Helvetica Neue Bold Condensed"/>
          <a:cs typeface="Helvetica Neue Bold Condensed"/>
          <a:sym typeface="Helvetica Neue Bold Condensed"/>
        </a:defRPr>
      </a:lvl3pPr>
      <a:lvl4pPr marL="2489200" marR="0" indent="-622300" algn="l" defTabSz="584200" rtl="0" latinLnBrk="0">
        <a:lnSpc>
          <a:spcPct val="100000"/>
        </a:lnSpc>
        <a:spcBef>
          <a:spcPts val="4200"/>
        </a:spcBef>
        <a:spcAft>
          <a:spcPts val="0"/>
        </a:spcAft>
        <a:buClrTx/>
        <a:buSzPct val="65000"/>
        <a:buFont typeface="Zapf Dingbats"/>
        <a:buBlip>
          <a:blip r:embed="rId16"/>
        </a:buBlip>
        <a:tabLst/>
        <a:defRPr sz="3400" b="0" i="0" u="none" strike="noStrike" cap="none" spc="0" baseline="0">
          <a:ln>
            <a:noFill/>
          </a:ln>
          <a:solidFill>
            <a:srgbClr val="EEEEEE"/>
          </a:solidFill>
          <a:uFillTx/>
          <a:latin typeface="Helvetica Neue Bold Condensed"/>
          <a:ea typeface="Helvetica Neue Bold Condensed"/>
          <a:cs typeface="Helvetica Neue Bold Condensed"/>
          <a:sym typeface="Helvetica Neue Bold Condensed"/>
        </a:defRPr>
      </a:lvl4pPr>
      <a:lvl5pPr marL="3111500" marR="0" indent="-622300" algn="l" defTabSz="584200" rtl="0" latinLnBrk="0">
        <a:lnSpc>
          <a:spcPct val="100000"/>
        </a:lnSpc>
        <a:spcBef>
          <a:spcPts val="4200"/>
        </a:spcBef>
        <a:spcAft>
          <a:spcPts val="0"/>
        </a:spcAft>
        <a:buClrTx/>
        <a:buSzPct val="65000"/>
        <a:buFont typeface="Zapf Dingbats"/>
        <a:buBlip>
          <a:blip r:embed="rId16"/>
        </a:buBlip>
        <a:tabLst/>
        <a:defRPr sz="3400" b="0" i="0" u="none" strike="noStrike" cap="none" spc="0" baseline="0">
          <a:ln>
            <a:noFill/>
          </a:ln>
          <a:solidFill>
            <a:srgbClr val="EEEEEE"/>
          </a:solidFill>
          <a:uFillTx/>
          <a:latin typeface="Helvetica Neue Bold Condensed"/>
          <a:ea typeface="Helvetica Neue Bold Condensed"/>
          <a:cs typeface="Helvetica Neue Bold Condensed"/>
          <a:sym typeface="Helvetica Neue Bold Condensed"/>
        </a:defRPr>
      </a:lvl5pPr>
      <a:lvl6pPr marL="3733800" marR="0" indent="-622300" algn="l" defTabSz="584200" rtl="0" latinLnBrk="0">
        <a:lnSpc>
          <a:spcPct val="100000"/>
        </a:lnSpc>
        <a:spcBef>
          <a:spcPts val="4200"/>
        </a:spcBef>
        <a:spcAft>
          <a:spcPts val="0"/>
        </a:spcAft>
        <a:buClrTx/>
        <a:buSzPct val="65000"/>
        <a:buFont typeface="Zapf Dingbats"/>
        <a:buBlip>
          <a:blip r:embed="rId16"/>
        </a:buBlip>
        <a:tabLst/>
        <a:defRPr sz="3400" b="0" i="0" u="none" strike="noStrike" cap="none" spc="0" baseline="0">
          <a:ln>
            <a:noFill/>
          </a:ln>
          <a:solidFill>
            <a:srgbClr val="EEEEEE"/>
          </a:solidFill>
          <a:uFillTx/>
          <a:latin typeface="Helvetica Neue Bold Condensed"/>
          <a:ea typeface="Helvetica Neue Bold Condensed"/>
          <a:cs typeface="Helvetica Neue Bold Condensed"/>
          <a:sym typeface="Helvetica Neue Bold Condensed"/>
        </a:defRPr>
      </a:lvl6pPr>
      <a:lvl7pPr marL="4356100" marR="0" indent="-622300" algn="l" defTabSz="584200" rtl="0" latinLnBrk="0">
        <a:lnSpc>
          <a:spcPct val="100000"/>
        </a:lnSpc>
        <a:spcBef>
          <a:spcPts val="4200"/>
        </a:spcBef>
        <a:spcAft>
          <a:spcPts val="0"/>
        </a:spcAft>
        <a:buClrTx/>
        <a:buSzPct val="65000"/>
        <a:buFont typeface="Zapf Dingbats"/>
        <a:buBlip>
          <a:blip r:embed="rId16"/>
        </a:buBlip>
        <a:tabLst/>
        <a:defRPr sz="3400" b="0" i="0" u="none" strike="noStrike" cap="none" spc="0" baseline="0">
          <a:ln>
            <a:noFill/>
          </a:ln>
          <a:solidFill>
            <a:srgbClr val="EEEEEE"/>
          </a:solidFill>
          <a:uFillTx/>
          <a:latin typeface="Helvetica Neue Bold Condensed"/>
          <a:ea typeface="Helvetica Neue Bold Condensed"/>
          <a:cs typeface="Helvetica Neue Bold Condensed"/>
          <a:sym typeface="Helvetica Neue Bold Condensed"/>
        </a:defRPr>
      </a:lvl7pPr>
      <a:lvl8pPr marL="4978400" marR="0" indent="-622300" algn="l" defTabSz="584200" rtl="0" latinLnBrk="0">
        <a:lnSpc>
          <a:spcPct val="100000"/>
        </a:lnSpc>
        <a:spcBef>
          <a:spcPts val="4200"/>
        </a:spcBef>
        <a:spcAft>
          <a:spcPts val="0"/>
        </a:spcAft>
        <a:buClrTx/>
        <a:buSzPct val="65000"/>
        <a:buFont typeface="Zapf Dingbats"/>
        <a:buBlip>
          <a:blip r:embed="rId16"/>
        </a:buBlip>
        <a:tabLst/>
        <a:defRPr sz="3400" b="0" i="0" u="none" strike="noStrike" cap="none" spc="0" baseline="0">
          <a:ln>
            <a:noFill/>
          </a:ln>
          <a:solidFill>
            <a:srgbClr val="EEEEEE"/>
          </a:solidFill>
          <a:uFillTx/>
          <a:latin typeface="Helvetica Neue Bold Condensed"/>
          <a:ea typeface="Helvetica Neue Bold Condensed"/>
          <a:cs typeface="Helvetica Neue Bold Condensed"/>
          <a:sym typeface="Helvetica Neue Bold Condensed"/>
        </a:defRPr>
      </a:lvl8pPr>
      <a:lvl9pPr marL="5600700" marR="0" indent="-622300" algn="l" defTabSz="584200" rtl="0" latinLnBrk="0">
        <a:lnSpc>
          <a:spcPct val="100000"/>
        </a:lnSpc>
        <a:spcBef>
          <a:spcPts val="4200"/>
        </a:spcBef>
        <a:spcAft>
          <a:spcPts val="0"/>
        </a:spcAft>
        <a:buClrTx/>
        <a:buSzPct val="65000"/>
        <a:buFont typeface="Zapf Dingbats"/>
        <a:buBlip>
          <a:blip r:embed="rId16"/>
        </a:buBlip>
        <a:tabLst/>
        <a:defRPr sz="3400" b="0" i="0" u="none" strike="noStrike" cap="none" spc="0" baseline="0">
          <a:ln>
            <a:noFill/>
          </a:ln>
          <a:solidFill>
            <a:srgbClr val="EEEEEE"/>
          </a:solidFill>
          <a:uFillTx/>
          <a:latin typeface="Helvetica Neue Bold Condensed"/>
          <a:ea typeface="Helvetica Neue Bold Condensed"/>
          <a:cs typeface="Helvetica Neue Bold Condensed"/>
          <a:sym typeface="Helvetica Neue Bold Condensed"/>
        </a:defRPr>
      </a:lvl9pPr>
    </p:bodyStyle>
    <p:otherStyle>
      <a:lvl1pPr marL="0" marR="0" indent="0" algn="ctr" defTabSz="584200" rtl="0" latinLnBrk="0">
        <a:lnSpc>
          <a:spcPct val="100000"/>
        </a:lnSpc>
        <a:spcBef>
          <a:spcPts val="0"/>
        </a:spcBef>
        <a:spcAft>
          <a:spcPts val="0"/>
        </a:spcAft>
        <a:buClrTx/>
        <a:buSzTx/>
        <a:buFontTx/>
        <a:buNone/>
        <a:tabLst/>
        <a:defRPr sz="1800" b="1" i="0" u="none" strike="noStrike" cap="none" spc="0" baseline="0">
          <a:ln>
            <a:noFill/>
          </a:ln>
          <a:solidFill>
            <a:schemeClr val="tx1"/>
          </a:solidFill>
          <a:uFillTx/>
          <a:latin typeface="+mn-lt"/>
          <a:ea typeface="+mn-ea"/>
          <a:cs typeface="+mn-cs"/>
          <a:sym typeface="Superclarendon"/>
        </a:defRPr>
      </a:lvl1pPr>
      <a:lvl2pPr marL="0" marR="0" indent="228600" algn="ctr" defTabSz="584200" rtl="0" latinLnBrk="0">
        <a:lnSpc>
          <a:spcPct val="100000"/>
        </a:lnSpc>
        <a:spcBef>
          <a:spcPts val="0"/>
        </a:spcBef>
        <a:spcAft>
          <a:spcPts val="0"/>
        </a:spcAft>
        <a:buClrTx/>
        <a:buSzTx/>
        <a:buFontTx/>
        <a:buNone/>
        <a:tabLst/>
        <a:defRPr sz="1800" b="1" i="0" u="none" strike="noStrike" cap="none" spc="0" baseline="0">
          <a:ln>
            <a:noFill/>
          </a:ln>
          <a:solidFill>
            <a:schemeClr val="tx1"/>
          </a:solidFill>
          <a:uFillTx/>
          <a:latin typeface="+mn-lt"/>
          <a:ea typeface="+mn-ea"/>
          <a:cs typeface="+mn-cs"/>
          <a:sym typeface="Superclarendon"/>
        </a:defRPr>
      </a:lvl2pPr>
      <a:lvl3pPr marL="0" marR="0" indent="457200" algn="ctr" defTabSz="584200" rtl="0" latinLnBrk="0">
        <a:lnSpc>
          <a:spcPct val="100000"/>
        </a:lnSpc>
        <a:spcBef>
          <a:spcPts val="0"/>
        </a:spcBef>
        <a:spcAft>
          <a:spcPts val="0"/>
        </a:spcAft>
        <a:buClrTx/>
        <a:buSzTx/>
        <a:buFontTx/>
        <a:buNone/>
        <a:tabLst/>
        <a:defRPr sz="1800" b="1" i="0" u="none" strike="noStrike" cap="none" spc="0" baseline="0">
          <a:ln>
            <a:noFill/>
          </a:ln>
          <a:solidFill>
            <a:schemeClr val="tx1"/>
          </a:solidFill>
          <a:uFillTx/>
          <a:latin typeface="+mn-lt"/>
          <a:ea typeface="+mn-ea"/>
          <a:cs typeface="+mn-cs"/>
          <a:sym typeface="Superclarendon"/>
        </a:defRPr>
      </a:lvl3pPr>
      <a:lvl4pPr marL="0" marR="0" indent="685800" algn="ctr" defTabSz="584200" rtl="0" latinLnBrk="0">
        <a:lnSpc>
          <a:spcPct val="100000"/>
        </a:lnSpc>
        <a:spcBef>
          <a:spcPts val="0"/>
        </a:spcBef>
        <a:spcAft>
          <a:spcPts val="0"/>
        </a:spcAft>
        <a:buClrTx/>
        <a:buSzTx/>
        <a:buFontTx/>
        <a:buNone/>
        <a:tabLst/>
        <a:defRPr sz="1800" b="1" i="0" u="none" strike="noStrike" cap="none" spc="0" baseline="0">
          <a:ln>
            <a:noFill/>
          </a:ln>
          <a:solidFill>
            <a:schemeClr val="tx1"/>
          </a:solidFill>
          <a:uFillTx/>
          <a:latin typeface="+mn-lt"/>
          <a:ea typeface="+mn-ea"/>
          <a:cs typeface="+mn-cs"/>
          <a:sym typeface="Superclarendon"/>
        </a:defRPr>
      </a:lvl4pPr>
      <a:lvl5pPr marL="0" marR="0" indent="914400" algn="ctr" defTabSz="584200" rtl="0" latinLnBrk="0">
        <a:lnSpc>
          <a:spcPct val="100000"/>
        </a:lnSpc>
        <a:spcBef>
          <a:spcPts val="0"/>
        </a:spcBef>
        <a:spcAft>
          <a:spcPts val="0"/>
        </a:spcAft>
        <a:buClrTx/>
        <a:buSzTx/>
        <a:buFontTx/>
        <a:buNone/>
        <a:tabLst/>
        <a:defRPr sz="1800" b="1" i="0" u="none" strike="noStrike" cap="none" spc="0" baseline="0">
          <a:ln>
            <a:noFill/>
          </a:ln>
          <a:solidFill>
            <a:schemeClr val="tx1"/>
          </a:solidFill>
          <a:uFillTx/>
          <a:latin typeface="+mn-lt"/>
          <a:ea typeface="+mn-ea"/>
          <a:cs typeface="+mn-cs"/>
          <a:sym typeface="Superclarendon"/>
        </a:defRPr>
      </a:lvl5pPr>
      <a:lvl6pPr marL="0" marR="0" indent="1143000" algn="ctr" defTabSz="584200" rtl="0" latinLnBrk="0">
        <a:lnSpc>
          <a:spcPct val="100000"/>
        </a:lnSpc>
        <a:spcBef>
          <a:spcPts val="0"/>
        </a:spcBef>
        <a:spcAft>
          <a:spcPts val="0"/>
        </a:spcAft>
        <a:buClrTx/>
        <a:buSzTx/>
        <a:buFontTx/>
        <a:buNone/>
        <a:tabLst/>
        <a:defRPr sz="1800" b="1" i="0" u="none" strike="noStrike" cap="none" spc="0" baseline="0">
          <a:ln>
            <a:noFill/>
          </a:ln>
          <a:solidFill>
            <a:schemeClr val="tx1"/>
          </a:solidFill>
          <a:uFillTx/>
          <a:latin typeface="+mn-lt"/>
          <a:ea typeface="+mn-ea"/>
          <a:cs typeface="+mn-cs"/>
          <a:sym typeface="Superclarendon"/>
        </a:defRPr>
      </a:lvl6pPr>
      <a:lvl7pPr marL="0" marR="0" indent="1371600" algn="ctr" defTabSz="584200" rtl="0" latinLnBrk="0">
        <a:lnSpc>
          <a:spcPct val="100000"/>
        </a:lnSpc>
        <a:spcBef>
          <a:spcPts val="0"/>
        </a:spcBef>
        <a:spcAft>
          <a:spcPts val="0"/>
        </a:spcAft>
        <a:buClrTx/>
        <a:buSzTx/>
        <a:buFontTx/>
        <a:buNone/>
        <a:tabLst/>
        <a:defRPr sz="1800" b="1" i="0" u="none" strike="noStrike" cap="none" spc="0" baseline="0">
          <a:ln>
            <a:noFill/>
          </a:ln>
          <a:solidFill>
            <a:schemeClr val="tx1"/>
          </a:solidFill>
          <a:uFillTx/>
          <a:latin typeface="+mn-lt"/>
          <a:ea typeface="+mn-ea"/>
          <a:cs typeface="+mn-cs"/>
          <a:sym typeface="Superclarendon"/>
        </a:defRPr>
      </a:lvl7pPr>
      <a:lvl8pPr marL="0" marR="0" indent="1600200" algn="ctr" defTabSz="584200" rtl="0" latinLnBrk="0">
        <a:lnSpc>
          <a:spcPct val="100000"/>
        </a:lnSpc>
        <a:spcBef>
          <a:spcPts val="0"/>
        </a:spcBef>
        <a:spcAft>
          <a:spcPts val="0"/>
        </a:spcAft>
        <a:buClrTx/>
        <a:buSzTx/>
        <a:buFontTx/>
        <a:buNone/>
        <a:tabLst/>
        <a:defRPr sz="1800" b="1" i="0" u="none" strike="noStrike" cap="none" spc="0" baseline="0">
          <a:ln>
            <a:noFill/>
          </a:ln>
          <a:solidFill>
            <a:schemeClr val="tx1"/>
          </a:solidFill>
          <a:uFillTx/>
          <a:latin typeface="+mn-lt"/>
          <a:ea typeface="+mn-ea"/>
          <a:cs typeface="+mn-cs"/>
          <a:sym typeface="Superclarendon"/>
        </a:defRPr>
      </a:lvl8pPr>
      <a:lvl9pPr marL="0" marR="0" indent="1828800" algn="ctr" defTabSz="584200" rtl="0" latinLnBrk="0">
        <a:lnSpc>
          <a:spcPct val="100000"/>
        </a:lnSpc>
        <a:spcBef>
          <a:spcPts val="0"/>
        </a:spcBef>
        <a:spcAft>
          <a:spcPts val="0"/>
        </a:spcAft>
        <a:buClrTx/>
        <a:buSzTx/>
        <a:buFontTx/>
        <a:buNone/>
        <a:tabLst/>
        <a:defRPr sz="1800" b="1" i="0" u="none" strike="noStrike" cap="none" spc="0" baseline="0">
          <a:ln>
            <a:noFill/>
          </a:ln>
          <a:solidFill>
            <a:schemeClr val="tx1"/>
          </a:solidFill>
          <a:uFillTx/>
          <a:latin typeface="+mn-lt"/>
          <a:ea typeface="+mn-ea"/>
          <a:cs typeface="+mn-cs"/>
          <a:sym typeface="Superclarendon"/>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Year 2 Curriculum Meeting"/>
          <p:cNvSpPr txBox="1">
            <a:spLocks noGrp="1"/>
          </p:cNvSpPr>
          <p:nvPr>
            <p:ph type="title"/>
          </p:nvPr>
        </p:nvSpPr>
        <p:spPr>
          <a:prstGeom prst="rect">
            <a:avLst/>
          </a:prstGeom>
        </p:spPr>
        <p:txBody>
          <a:bodyPr/>
          <a:lstStyle>
            <a:lvl1pPr defTabSz="525779">
              <a:defRPr sz="5760" spc="-115"/>
            </a:lvl1pPr>
          </a:lstStyle>
          <a:p>
            <a:r>
              <a:t>Year 2 Curriculum Meeting </a:t>
            </a:r>
          </a:p>
        </p:txBody>
      </p:sp>
      <p:grpSp>
        <p:nvGrpSpPr>
          <p:cNvPr id="147" name="IMG_0454.JPG"/>
          <p:cNvGrpSpPr/>
          <p:nvPr/>
        </p:nvGrpSpPr>
        <p:grpSpPr>
          <a:xfrm>
            <a:off x="1502977" y="664594"/>
            <a:ext cx="9920763" cy="6370002"/>
            <a:chOff x="0" y="0"/>
            <a:chExt cx="9920762" cy="6370001"/>
          </a:xfrm>
        </p:grpSpPr>
        <p:pic>
          <p:nvPicPr>
            <p:cNvPr id="146" name="IMG_0454.JPG" descr="IMG_0454.JPG"/>
            <p:cNvPicPr>
              <a:picLocks noChangeAspect="1"/>
            </p:cNvPicPr>
            <p:nvPr/>
          </p:nvPicPr>
          <p:blipFill>
            <a:blip r:embed="rId2"/>
            <a:stretch>
              <a:fillRect/>
            </a:stretch>
          </p:blipFill>
          <p:spPr>
            <a:xfrm>
              <a:off x="95250" y="95250"/>
              <a:ext cx="9730263" cy="6179502"/>
            </a:xfrm>
            <a:prstGeom prst="rect">
              <a:avLst/>
            </a:prstGeom>
            <a:ln>
              <a:noFill/>
            </a:ln>
            <a:effectLst/>
          </p:spPr>
        </p:pic>
        <p:pic>
          <p:nvPicPr>
            <p:cNvPr id="145" name="IMG_0454.JPG" descr="IMG_0454.JPG"/>
            <p:cNvPicPr>
              <a:picLocks/>
            </p:cNvPicPr>
            <p:nvPr/>
          </p:nvPicPr>
          <p:blipFill>
            <a:blip r:embed="rId3"/>
            <a:stretch>
              <a:fillRect/>
            </a:stretch>
          </p:blipFill>
          <p:spPr>
            <a:xfrm>
              <a:off x="0" y="0"/>
              <a:ext cx="9920763" cy="6370002"/>
            </a:xfrm>
            <a:prstGeom prst="rect">
              <a:avLst/>
            </a:prstGeom>
            <a:effectLst/>
          </p:spPr>
        </p:pic>
      </p:gr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 name="IMG_6153-small.png" descr="IMG_6153-small.png"/>
          <p:cNvPicPr>
            <a:picLocks noGrp="1" noChangeAspect="1"/>
          </p:cNvPicPr>
          <p:nvPr>
            <p:ph type="pic" idx="13"/>
          </p:nvPr>
        </p:nvPicPr>
        <p:blipFill>
          <a:blip r:embed="rId3"/>
          <a:srcRect/>
          <a:stretch>
            <a:fillRect/>
          </a:stretch>
        </p:blipFill>
        <p:spPr>
          <a:xfrm>
            <a:off x="7761295" y="566882"/>
            <a:ext cx="4374909" cy="3844697"/>
          </a:xfrm>
          <a:prstGeom prst="rect">
            <a:avLst/>
          </a:prstGeom>
          <a:ln w="12700">
            <a:miter lim="400000"/>
          </a:ln>
        </p:spPr>
      </p:pic>
      <p:sp>
        <p:nvSpPr>
          <p:cNvPr id="150" name="School Times"/>
          <p:cNvSpPr txBox="1">
            <a:spLocks noGrp="1"/>
          </p:cNvSpPr>
          <p:nvPr>
            <p:ph type="title"/>
          </p:nvPr>
        </p:nvSpPr>
        <p:spPr>
          <a:xfrm>
            <a:off x="914399" y="2155798"/>
            <a:ext cx="5588001" cy="1091517"/>
          </a:xfrm>
          <a:prstGeom prst="rect">
            <a:avLst/>
          </a:prstGeom>
        </p:spPr>
        <p:txBody>
          <a:bodyPr/>
          <a:lstStyle/>
          <a:p>
            <a:r>
              <a:rPr dirty="0"/>
              <a:t>School Times</a:t>
            </a:r>
          </a:p>
        </p:txBody>
      </p:sp>
      <p:sp>
        <p:nvSpPr>
          <p:cNvPr id="151" name="8.55am to 2.00pm"/>
          <p:cNvSpPr txBox="1">
            <a:spLocks noGrp="1"/>
          </p:cNvSpPr>
          <p:nvPr>
            <p:ph type="body" sz="quarter" idx="1"/>
          </p:nvPr>
        </p:nvSpPr>
        <p:spPr>
          <a:xfrm>
            <a:off x="781697" y="3644348"/>
            <a:ext cx="5588001" cy="1232452"/>
          </a:xfrm>
          <a:prstGeom prst="rect">
            <a:avLst/>
          </a:prstGeom>
        </p:spPr>
        <p:txBody>
          <a:bodyPr>
            <a:normAutofit/>
          </a:bodyPr>
          <a:lstStyle/>
          <a:p>
            <a:r>
              <a:rPr dirty="0"/>
              <a:t>8.</a:t>
            </a:r>
            <a:r>
              <a:rPr lang="en-GB" dirty="0"/>
              <a:t>45</a:t>
            </a:r>
            <a:r>
              <a:rPr dirty="0"/>
              <a:t>am to </a:t>
            </a:r>
            <a:r>
              <a:rPr lang="en-GB" dirty="0"/>
              <a:t>2.00pm</a:t>
            </a:r>
            <a:endParaRPr dirty="0"/>
          </a:p>
        </p:txBody>
      </p:sp>
      <p:sp>
        <p:nvSpPr>
          <p:cNvPr id="2" name="Rectangle 1"/>
          <p:cNvSpPr/>
          <p:nvPr/>
        </p:nvSpPr>
        <p:spPr>
          <a:xfrm>
            <a:off x="781697" y="4561192"/>
            <a:ext cx="11474745" cy="4780796"/>
          </a:xfrm>
          <a:prstGeom prst="rect">
            <a:avLst/>
          </a:prstGeom>
          <a:blipFill rotWithShape="1">
            <a:blip r:embed="rId4"/>
            <a:srcRect/>
            <a:tile tx="0" ty="0" sx="100000" sy="100000" flip="none" algn="tl"/>
          </a:bli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r>
              <a:rPr lang="en-GB" sz="1800" dirty="0"/>
              <a:t>School starts at 8.45am </a:t>
            </a:r>
          </a:p>
          <a:p>
            <a:endParaRPr lang="en-GB" sz="1800" dirty="0"/>
          </a:p>
          <a:p>
            <a:r>
              <a:rPr lang="en-GB" sz="1800" dirty="0"/>
              <a:t>Encourage your child to be independent, leave them at their line in the playground. Teachers begin teaching at 8.55am and are not available to come to the door for a message/chat.</a:t>
            </a:r>
          </a:p>
          <a:p>
            <a:r>
              <a:rPr lang="en-GB" sz="1800" dirty="0"/>
              <a:t>External classroom doors will be locked at 8:55am therefore children arriving late will have to enter via the main office.</a:t>
            </a:r>
          </a:p>
          <a:p>
            <a:endParaRPr lang="en-GB" sz="1800" dirty="0"/>
          </a:p>
          <a:p>
            <a:r>
              <a:rPr lang="en-GB" sz="1800" dirty="0"/>
              <a:t>Breakfast club £2 per day from 8am to 8.45am</a:t>
            </a:r>
          </a:p>
          <a:p>
            <a:endParaRPr lang="en-GB" sz="1800" dirty="0"/>
          </a:p>
          <a:p>
            <a:r>
              <a:rPr lang="en-GB" sz="1800" dirty="0"/>
              <a:t>School Dinners - £2.60 per day </a:t>
            </a:r>
          </a:p>
          <a:p>
            <a:endParaRPr lang="en-GB" sz="1800" dirty="0"/>
          </a:p>
          <a:p>
            <a:r>
              <a:rPr lang="en-GB" sz="1800" dirty="0"/>
              <a:t>Collection at home time is from the outside playground door only for child protection reasons.</a:t>
            </a:r>
          </a:p>
          <a:p>
            <a:endParaRPr lang="en-GB" sz="1800" dirty="0"/>
          </a:p>
          <a:p>
            <a:r>
              <a:rPr lang="en-GB" sz="1800" dirty="0"/>
              <a:t>NO Dogs are permitted on the school grounds please</a:t>
            </a:r>
          </a:p>
          <a:p>
            <a:endParaRPr lang="en-GB" sz="1600" dirty="0">
              <a:solidFill>
                <a:srgbClr val="FF0000"/>
              </a:solidFill>
            </a:endParaRPr>
          </a:p>
          <a:p>
            <a:r>
              <a:rPr lang="en-GB" sz="1800" dirty="0">
                <a:solidFill>
                  <a:schemeClr val="tx1"/>
                </a:solidFill>
              </a:rPr>
              <a:t>Chapel gate is now closed but other gates remain opened as normal, before and after school.</a:t>
            </a:r>
          </a:p>
          <a:p>
            <a:endParaRPr lang="en-GB" sz="1800" dirty="0"/>
          </a:p>
        </p:txBody>
      </p:sp>
    </p:spTree>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B992384-127B-22BE-35BB-F57CABC8FF89}"/>
              </a:ext>
            </a:extLst>
          </p:cNvPr>
          <p:cNvPicPr>
            <a:picLocks noChangeAspect="1"/>
          </p:cNvPicPr>
          <p:nvPr/>
        </p:nvPicPr>
        <p:blipFill>
          <a:blip r:embed="rId3"/>
          <a:stretch>
            <a:fillRect/>
          </a:stretch>
        </p:blipFill>
        <p:spPr>
          <a:xfrm>
            <a:off x="2281759" y="669975"/>
            <a:ext cx="8441281" cy="8413650"/>
          </a:xfrm>
          <a:prstGeom prst="rect">
            <a:avLst/>
          </a:prstGeom>
        </p:spPr>
      </p:pic>
    </p:spTree>
    <p:extLst>
      <p:ext uri="{BB962C8B-B14F-4D97-AF65-F5344CB8AC3E}">
        <p14:creationId xmlns:p14="http://schemas.microsoft.com/office/powerpoint/2010/main" val="1327553698"/>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School Uniform"/>
          <p:cNvSpPr txBox="1">
            <a:spLocks noGrp="1"/>
          </p:cNvSpPr>
          <p:nvPr>
            <p:ph type="title"/>
          </p:nvPr>
        </p:nvSpPr>
        <p:spPr>
          <a:xfrm>
            <a:off x="748358" y="2360439"/>
            <a:ext cx="5588001" cy="945469"/>
          </a:xfrm>
          <a:prstGeom prst="rect">
            <a:avLst/>
          </a:prstGeom>
        </p:spPr>
        <p:txBody>
          <a:bodyPr/>
          <a:lstStyle/>
          <a:p>
            <a:r>
              <a:rPr dirty="0"/>
              <a:t>School Uniform </a:t>
            </a:r>
          </a:p>
        </p:txBody>
      </p:sp>
      <p:sp>
        <p:nvSpPr>
          <p:cNvPr id="156" name="Clearly labelled…"/>
          <p:cNvSpPr txBox="1">
            <a:spLocks noGrp="1"/>
          </p:cNvSpPr>
          <p:nvPr>
            <p:ph type="body" sz="quarter" idx="1"/>
          </p:nvPr>
        </p:nvSpPr>
        <p:spPr>
          <a:xfrm>
            <a:off x="748358" y="3769946"/>
            <a:ext cx="5588001" cy="1022350"/>
          </a:xfrm>
          <a:prstGeom prst="rect">
            <a:avLst/>
          </a:prstGeom>
        </p:spPr>
        <p:txBody>
          <a:bodyPr/>
          <a:lstStyle/>
          <a:p>
            <a:r>
              <a:rPr dirty="0"/>
              <a:t>Clearly labelled</a:t>
            </a:r>
          </a:p>
          <a:p>
            <a:r>
              <a:rPr dirty="0"/>
              <a:t>PE uniform</a:t>
            </a:r>
          </a:p>
          <a:p>
            <a:endParaRPr dirty="0"/>
          </a:p>
        </p:txBody>
      </p:sp>
      <p:pic>
        <p:nvPicPr>
          <p:cNvPr id="157" name="23F6F3A9-315D-41FA-924C-8903F611A693-L0-001.jpeg" descr="23F6F3A9-315D-41FA-924C-8903F611A693-L0-001.jpeg"/>
          <p:cNvPicPr>
            <a:picLocks noChangeAspect="1"/>
          </p:cNvPicPr>
          <p:nvPr/>
        </p:nvPicPr>
        <p:blipFill>
          <a:blip r:embed="rId3"/>
          <a:stretch>
            <a:fillRect/>
          </a:stretch>
        </p:blipFill>
        <p:spPr>
          <a:xfrm>
            <a:off x="7929314" y="892728"/>
            <a:ext cx="4327128" cy="5793345"/>
          </a:xfrm>
          <a:prstGeom prst="rect">
            <a:avLst/>
          </a:prstGeom>
          <a:ln w="12700">
            <a:miter lim="400000"/>
          </a:ln>
        </p:spPr>
      </p:pic>
      <p:sp>
        <p:nvSpPr>
          <p:cNvPr id="2" name="Rectangle 1"/>
          <p:cNvSpPr/>
          <p:nvPr/>
        </p:nvSpPr>
        <p:spPr>
          <a:xfrm>
            <a:off x="556302" y="5086081"/>
            <a:ext cx="7373011" cy="3980577"/>
          </a:xfrm>
          <a:prstGeom prst="rect">
            <a:avLst/>
          </a:prstGeom>
          <a:blipFill rotWithShape="1">
            <a:blip r:embed="rId4"/>
            <a:srcRect/>
            <a:tile tx="0" ty="0" sx="100000" sy="100000" flip="none" algn="tl"/>
          </a:bli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algn="l"/>
            <a:r>
              <a:rPr lang="en-GB" sz="1800" u="sng" dirty="0"/>
              <a:t>Uniform</a:t>
            </a:r>
          </a:p>
          <a:p>
            <a:pPr marL="285750" indent="-285750" algn="l">
              <a:buFont typeface="Arial" panose="020B0604020202020204" pitchFamily="34" charset="0"/>
              <a:buChar char="•"/>
            </a:pPr>
            <a:r>
              <a:rPr lang="en-GB" sz="1800" dirty="0"/>
              <a:t>All items labelled including coats, shoes, lunch boxes and break tubs</a:t>
            </a:r>
          </a:p>
          <a:p>
            <a:pPr marL="285750" indent="-285750" algn="l">
              <a:buFont typeface="Arial" panose="020B0604020202020204" pitchFamily="34" charset="0"/>
              <a:buChar char="•"/>
            </a:pPr>
            <a:r>
              <a:rPr lang="en-GB" sz="1800" dirty="0"/>
              <a:t>Please ensure jumpers are labelled as children take them off in class during the day when it is hot</a:t>
            </a:r>
          </a:p>
          <a:p>
            <a:pPr marL="285750" indent="-285750" algn="l">
              <a:buFont typeface="Arial" panose="020B0604020202020204" pitchFamily="34" charset="0"/>
              <a:buChar char="•"/>
            </a:pPr>
            <a:r>
              <a:rPr lang="en-GB" sz="1800" dirty="0"/>
              <a:t>No earrings</a:t>
            </a:r>
          </a:p>
          <a:p>
            <a:pPr marL="285750" indent="-285750" algn="l">
              <a:buFont typeface="Arial" panose="020B0604020202020204" pitchFamily="34" charset="0"/>
              <a:buChar char="•"/>
            </a:pPr>
            <a:r>
              <a:rPr lang="en-GB" sz="1800" dirty="0"/>
              <a:t>Black shoes</a:t>
            </a:r>
          </a:p>
          <a:p>
            <a:pPr marL="285750" indent="-285750" algn="l">
              <a:buFont typeface="Arial" panose="020B0604020202020204" pitchFamily="34" charset="0"/>
              <a:buChar char="•"/>
            </a:pPr>
            <a:r>
              <a:rPr lang="en-GB" sz="1800" dirty="0"/>
              <a:t>Coat to school every day</a:t>
            </a:r>
          </a:p>
          <a:p>
            <a:pPr algn="l"/>
            <a:r>
              <a:rPr lang="en-GB" sz="1800" u="sng" dirty="0"/>
              <a:t>PE gear</a:t>
            </a:r>
          </a:p>
          <a:p>
            <a:pPr marL="285750" indent="-285750" algn="l">
              <a:buFont typeface="Arial" panose="020B0604020202020204" pitchFamily="34" charset="0"/>
              <a:buChar char="•"/>
            </a:pPr>
            <a:r>
              <a:rPr lang="en-GB" sz="1800" dirty="0"/>
              <a:t>Plain navy shorts or navy track bottoms</a:t>
            </a:r>
          </a:p>
          <a:p>
            <a:pPr marL="285750" indent="-285750" algn="l">
              <a:buFont typeface="Arial" panose="020B0604020202020204" pitchFamily="34" charset="0"/>
              <a:buChar char="•"/>
            </a:pPr>
            <a:r>
              <a:rPr lang="en-GB" sz="1800" dirty="0"/>
              <a:t>No football badges please </a:t>
            </a:r>
          </a:p>
          <a:p>
            <a:pPr marL="285750" indent="-285750" algn="l">
              <a:buFont typeface="Arial" panose="020B0604020202020204" pitchFamily="34" charset="0"/>
              <a:buChar char="•"/>
            </a:pPr>
            <a:r>
              <a:rPr lang="en-GB" sz="1800" dirty="0"/>
              <a:t>White t-shirt</a:t>
            </a:r>
          </a:p>
          <a:p>
            <a:pPr marL="285750" indent="-285750" algn="l">
              <a:buFont typeface="Arial" panose="020B0604020202020204" pitchFamily="34" charset="0"/>
              <a:buChar char="•"/>
            </a:pPr>
            <a:r>
              <a:rPr lang="en-GB" sz="1800" dirty="0"/>
              <a:t>Trainers, preferably with a Velcro </a:t>
            </a:r>
          </a:p>
          <a:p>
            <a:pPr marL="285750" indent="-285750" algn="l">
              <a:buFont typeface="Arial" panose="020B0604020202020204" pitchFamily="34" charset="0"/>
              <a:buChar char="•"/>
            </a:pPr>
            <a:r>
              <a:rPr lang="en-GB" sz="1800" dirty="0"/>
              <a:t>P.E uniform to be worn on P.E days and on days that your child is attending an afterschool sporting club.</a:t>
            </a:r>
          </a:p>
        </p:txBody>
      </p:sp>
    </p:spTree>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Healthy Break"/>
          <p:cNvSpPr txBox="1">
            <a:spLocks noGrp="1"/>
          </p:cNvSpPr>
          <p:nvPr>
            <p:ph type="title"/>
          </p:nvPr>
        </p:nvSpPr>
        <p:spPr>
          <a:xfrm>
            <a:off x="761999" y="993888"/>
            <a:ext cx="5588001" cy="1167422"/>
          </a:xfrm>
          <a:prstGeom prst="rect">
            <a:avLst/>
          </a:prstGeom>
        </p:spPr>
        <p:txBody>
          <a:bodyPr/>
          <a:lstStyle/>
          <a:p>
            <a:r>
              <a:rPr dirty="0"/>
              <a:t>Healthy Break</a:t>
            </a:r>
          </a:p>
        </p:txBody>
      </p:sp>
      <p:sp>
        <p:nvSpPr>
          <p:cNvPr id="162" name="fruit…"/>
          <p:cNvSpPr txBox="1">
            <a:spLocks noGrp="1"/>
          </p:cNvSpPr>
          <p:nvPr>
            <p:ph type="body" sz="quarter" idx="1"/>
          </p:nvPr>
        </p:nvSpPr>
        <p:spPr>
          <a:xfrm>
            <a:off x="748358" y="2468995"/>
            <a:ext cx="5588001" cy="3619500"/>
          </a:xfrm>
          <a:prstGeom prst="rect">
            <a:avLst/>
          </a:prstGeom>
        </p:spPr>
        <p:txBody>
          <a:bodyPr/>
          <a:lstStyle/>
          <a:p>
            <a:r>
              <a:rPr dirty="0"/>
              <a:t>fruit</a:t>
            </a:r>
          </a:p>
          <a:p>
            <a:r>
              <a:rPr dirty="0"/>
              <a:t>plain sandwich</a:t>
            </a:r>
          </a:p>
          <a:p>
            <a:r>
              <a:rPr dirty="0"/>
              <a:t>plain biscuit</a:t>
            </a:r>
          </a:p>
          <a:p>
            <a:r>
              <a:rPr dirty="0"/>
              <a:t>Water or milk</a:t>
            </a:r>
            <a:r>
              <a:rPr lang="en-GB" dirty="0"/>
              <a:t> </a:t>
            </a:r>
          </a:p>
          <a:p>
            <a:endParaRPr lang="en-GB" dirty="0"/>
          </a:p>
          <a:p>
            <a:r>
              <a:rPr lang="en-GB" dirty="0"/>
              <a:t>*We are a NUT FREE SCHOOL*</a:t>
            </a:r>
            <a:endParaRPr dirty="0"/>
          </a:p>
        </p:txBody>
      </p:sp>
      <p:grpSp>
        <p:nvGrpSpPr>
          <p:cNvPr id="165" name="IMG_6154.JPG"/>
          <p:cNvGrpSpPr/>
          <p:nvPr/>
        </p:nvGrpSpPr>
        <p:grpSpPr>
          <a:xfrm>
            <a:off x="6669396" y="3406745"/>
            <a:ext cx="5609609" cy="3422612"/>
            <a:chOff x="0" y="0"/>
            <a:chExt cx="5609608" cy="3422611"/>
          </a:xfrm>
        </p:grpSpPr>
        <p:pic>
          <p:nvPicPr>
            <p:cNvPr id="164" name="IMG_6154.JPG" descr="IMG_6154.JPG"/>
            <p:cNvPicPr>
              <a:picLocks noChangeAspect="1"/>
            </p:cNvPicPr>
            <p:nvPr/>
          </p:nvPicPr>
          <p:blipFill>
            <a:blip r:embed="rId3"/>
            <a:stretch>
              <a:fillRect/>
            </a:stretch>
          </p:blipFill>
          <p:spPr>
            <a:xfrm>
              <a:off x="95250" y="95250"/>
              <a:ext cx="5419109" cy="3232112"/>
            </a:xfrm>
            <a:prstGeom prst="rect">
              <a:avLst/>
            </a:prstGeom>
            <a:ln>
              <a:noFill/>
            </a:ln>
            <a:effectLst/>
          </p:spPr>
        </p:pic>
        <p:pic>
          <p:nvPicPr>
            <p:cNvPr id="163" name="IMG_6154.JPG" descr="IMG_6154.JPG"/>
            <p:cNvPicPr>
              <a:picLocks/>
            </p:cNvPicPr>
            <p:nvPr/>
          </p:nvPicPr>
          <p:blipFill>
            <a:blip r:embed="rId4"/>
            <a:stretch>
              <a:fillRect/>
            </a:stretch>
          </p:blipFill>
          <p:spPr>
            <a:xfrm>
              <a:off x="0" y="0"/>
              <a:ext cx="5609609" cy="3422612"/>
            </a:xfrm>
            <a:prstGeom prst="rect">
              <a:avLst/>
            </a:prstGeom>
            <a:effectLst/>
          </p:spPr>
        </p:pic>
      </p:grpSp>
      <p:sp>
        <p:nvSpPr>
          <p:cNvPr id="2" name="Rectangle 1"/>
          <p:cNvSpPr/>
          <p:nvPr/>
        </p:nvSpPr>
        <p:spPr>
          <a:xfrm>
            <a:off x="1000883" y="5668409"/>
            <a:ext cx="5110232" cy="3057247"/>
          </a:xfrm>
          <a:prstGeom prst="rect">
            <a:avLst/>
          </a:prstGeom>
          <a:blipFill rotWithShape="1">
            <a:blip r:embed="rId5"/>
            <a:srcRect/>
            <a:tile tx="0" ty="0" sx="100000" sy="100000" flip="none" algn="tl"/>
          </a:bli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r>
              <a:rPr lang="en-GB" sz="2400" dirty="0"/>
              <a:t>Healthy Eating Policy</a:t>
            </a:r>
          </a:p>
          <a:p>
            <a:endParaRPr lang="en-GB" sz="2400" dirty="0"/>
          </a:p>
          <a:p>
            <a:pPr marL="457200" indent="-457200" algn="l">
              <a:buFont typeface="Arial" panose="020B0604020202020204" pitchFamily="34" charset="0"/>
              <a:buChar char="•"/>
            </a:pPr>
            <a:r>
              <a:rPr lang="en-GB" sz="2400" dirty="0"/>
              <a:t>Break will be limited to 1 item of either fruit or raw veg, a plain sandwich - no jam, Nutella or sugary spreads or a plain rich tea or digestive biscuit </a:t>
            </a:r>
          </a:p>
          <a:p>
            <a:pPr marL="457200" indent="-457200" algn="l">
              <a:buFont typeface="Arial" panose="020B0604020202020204" pitchFamily="34" charset="0"/>
              <a:buChar char="•"/>
            </a:pPr>
            <a:r>
              <a:rPr lang="en-GB" sz="2400" dirty="0"/>
              <a:t>Milk or water to drink</a:t>
            </a:r>
          </a:p>
        </p:txBody>
      </p:sp>
    </p:spTree>
  </p:cSld>
  <p:clrMapOvr>
    <a:masterClrMapping/>
  </p:clrMapOvr>
  <mc:AlternateContent xmlns:mc="http://schemas.openxmlformats.org/markup-compatibility/2006" xmlns:p14="http://schemas.microsoft.com/office/powerpoint/2010/main">
    <mc:Choice Requires="p14">
      <p:transition spd="slow" p14:dur="1500">
        <p14:doors dir="ver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Homework"/>
          <p:cNvSpPr>
            <a:spLocks noGrp="1"/>
          </p:cNvSpPr>
          <p:nvPr>
            <p:ph type="body" idx="14"/>
          </p:nvPr>
        </p:nvSpPr>
        <p:spPr>
          <a:xfrm>
            <a:off x="1270000" y="3679444"/>
            <a:ext cx="10464800" cy="1861313"/>
          </a:xfrm>
          <a:prstGeom prst="rect">
            <a:avLst/>
          </a:prstGeom>
        </p:spPr>
        <p:txBody>
          <a:bodyPr/>
          <a:lstStyle>
            <a:lvl1pPr>
              <a:defRPr sz="11500" spc="-344"/>
            </a:lvl1pPr>
          </a:lstStyle>
          <a:p>
            <a:r>
              <a:t>Homework </a:t>
            </a:r>
          </a:p>
        </p:txBody>
      </p:sp>
    </p:spTree>
  </p:cSld>
  <p:clrMapOvr>
    <a:masterClrMapping/>
  </p:clrMapOvr>
  <mc:AlternateContent xmlns:mc="http://schemas.openxmlformats.org/markup-compatibility/2006" xmlns:p14="http://schemas.microsoft.com/office/powerpoint/2010/main">
    <mc:Choice Requires="p14">
      <p:transition spd="slow" p14:dur="1500">
        <p:cover dir="d"/>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Shared reading…"/>
          <p:cNvSpPr txBox="1">
            <a:spLocks noGrp="1"/>
          </p:cNvSpPr>
          <p:nvPr>
            <p:ph type="subTitle" idx="1"/>
          </p:nvPr>
        </p:nvSpPr>
        <p:spPr>
          <a:xfrm>
            <a:off x="717750" y="883678"/>
            <a:ext cx="5546863" cy="4543134"/>
          </a:xfrm>
          <a:prstGeom prst="rect">
            <a:avLst/>
          </a:prstGeom>
        </p:spPr>
        <p:txBody>
          <a:bodyPr>
            <a:noAutofit/>
          </a:bodyPr>
          <a:lstStyle/>
          <a:p>
            <a:pPr algn="l">
              <a:defRPr sz="4400"/>
            </a:pPr>
            <a:r>
              <a:rPr sz="3600" dirty="0"/>
              <a:t>Shared reading</a:t>
            </a:r>
          </a:p>
          <a:p>
            <a:pPr algn="l">
              <a:defRPr sz="4400"/>
            </a:pPr>
            <a:r>
              <a:rPr sz="3600" dirty="0"/>
              <a:t>Guided Reading</a:t>
            </a:r>
          </a:p>
          <a:p>
            <a:pPr algn="l">
              <a:defRPr sz="4400"/>
            </a:pPr>
            <a:r>
              <a:rPr sz="3600" dirty="0"/>
              <a:t>Topic related activity</a:t>
            </a:r>
          </a:p>
          <a:p>
            <a:pPr algn="l">
              <a:defRPr sz="4400"/>
            </a:pPr>
            <a:r>
              <a:rPr sz="3600" dirty="0"/>
              <a:t>Maths reinforcement</a:t>
            </a:r>
          </a:p>
          <a:p>
            <a:pPr algn="l">
              <a:defRPr sz="4400"/>
            </a:pPr>
            <a:r>
              <a:rPr sz="3600" dirty="0"/>
              <a:t>Linguistic </a:t>
            </a:r>
            <a:r>
              <a:rPr lang="en-GB" sz="3600" dirty="0"/>
              <a:t>P</a:t>
            </a:r>
            <a:r>
              <a:rPr sz="3600" dirty="0" err="1"/>
              <a:t>honics</a:t>
            </a:r>
            <a:r>
              <a:rPr sz="3600" dirty="0"/>
              <a:t> practice</a:t>
            </a:r>
          </a:p>
          <a:p>
            <a:pPr algn="l">
              <a:defRPr sz="4400"/>
            </a:pPr>
            <a:r>
              <a:rPr sz="3600" dirty="0"/>
              <a:t>Handwriting practice</a:t>
            </a:r>
          </a:p>
          <a:p>
            <a:pPr algn="l">
              <a:defRPr sz="4400"/>
            </a:pPr>
            <a:r>
              <a:rPr sz="3600" dirty="0"/>
              <a:t>Useful websites or apps </a:t>
            </a:r>
          </a:p>
        </p:txBody>
      </p:sp>
      <p:pic>
        <p:nvPicPr>
          <p:cNvPr id="1034" name="Picture 10" descr="4,947 Boy Homework Illustrations &amp;amp; Clip Art - i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3877" y="883678"/>
            <a:ext cx="3980055" cy="399310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Rectangle 4"/>
          <p:cNvSpPr/>
          <p:nvPr/>
        </p:nvSpPr>
        <p:spPr>
          <a:xfrm>
            <a:off x="717750" y="5407357"/>
            <a:ext cx="11286182" cy="3426579"/>
          </a:xfrm>
          <a:prstGeom prst="rect">
            <a:avLst/>
          </a:prstGeom>
          <a:blipFill rotWithShape="1">
            <a:blip r:embed="rId4"/>
            <a:srcRect/>
            <a:tile tx="0" ty="0" sx="100000" sy="100000" flip="none" algn="tl"/>
          </a:bli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342900" indent="-342900" algn="l">
              <a:buFont typeface="Arial" panose="020B0604020202020204" pitchFamily="34" charset="0"/>
              <a:buChar char="•"/>
            </a:pPr>
            <a:r>
              <a:rPr lang="en-GB" sz="2400" dirty="0"/>
              <a:t>Homework is set to reinforce work completed in school</a:t>
            </a:r>
          </a:p>
          <a:p>
            <a:pPr marL="342900" indent="-342900" algn="l">
              <a:buFont typeface="Arial" panose="020B0604020202020204" pitchFamily="34" charset="0"/>
              <a:buChar char="•"/>
            </a:pPr>
            <a:r>
              <a:rPr lang="en-GB" sz="2400" dirty="0"/>
              <a:t>Guided reading is the ORT/Kipper books which have been taught the week previously in school</a:t>
            </a:r>
          </a:p>
          <a:p>
            <a:pPr marL="342900" indent="-342900" algn="l">
              <a:buFont typeface="Arial" panose="020B0604020202020204" pitchFamily="34" charset="0"/>
              <a:buChar char="•"/>
            </a:pPr>
            <a:r>
              <a:rPr lang="en-GB" sz="2400" dirty="0"/>
              <a:t>Shared reads are for fun and enjoyment </a:t>
            </a:r>
          </a:p>
          <a:p>
            <a:pPr marL="342900" indent="-342900" algn="l">
              <a:buFont typeface="Arial" panose="020B0604020202020204" pitchFamily="34" charset="0"/>
              <a:buChar char="•"/>
            </a:pPr>
            <a:r>
              <a:rPr lang="en-GB" sz="2400" dirty="0"/>
              <a:t>It is important to practise word building activities using the letter squares sent home</a:t>
            </a:r>
          </a:p>
          <a:p>
            <a:pPr marL="342900" indent="-342900" algn="l">
              <a:buFont typeface="Arial" panose="020B0604020202020204" pitchFamily="34" charset="0"/>
              <a:buChar char="•"/>
            </a:pPr>
            <a:r>
              <a:rPr lang="en-GB" sz="2400" dirty="0"/>
              <a:t>Encourage your child to practise handwriting in their homework book - use one page per week for that week's practising</a:t>
            </a:r>
          </a:p>
          <a:p>
            <a:pPr marL="342900" indent="-342900" algn="l">
              <a:buFont typeface="Arial" panose="020B0604020202020204" pitchFamily="34" charset="0"/>
              <a:buChar char="•"/>
            </a:pPr>
            <a:r>
              <a:rPr lang="en-GB" sz="2400" dirty="0"/>
              <a:t>Homework should take no more that 15 - 20 minutes</a:t>
            </a:r>
          </a:p>
        </p:txBody>
      </p:sp>
    </p:spTree>
  </p:cSld>
  <p:clrMapOvr>
    <a:masterClrMapping/>
  </p:clrMapOvr>
  <mc:AlternateContent xmlns:mc="http://schemas.openxmlformats.org/markup-compatibility/2006" xmlns:p14="http://schemas.microsoft.com/office/powerpoint/2010/main">
    <mc:Choice Requires="p14">
      <p:transition spd="slow" p14:dur="1500">
        <p14:ripp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22862" y="1526782"/>
            <a:ext cx="4720281" cy="6565900"/>
          </a:xfrm>
          <a:prstGeom prst="rect">
            <a:avLst/>
          </a:prstGeom>
          <a:blipFill rotWithShape="1">
            <a:blip r:embed="rId3"/>
            <a:srcRect/>
            <a:tile tx="0" ty="0" sx="100000" sy="100000" flip="none" algn="tl"/>
          </a:bli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342900" indent="-342900" algn="l">
              <a:buFont typeface="Arial" panose="020B0604020202020204" pitchFamily="34" charset="0"/>
              <a:buChar char="•"/>
            </a:pPr>
            <a:r>
              <a:rPr lang="en-GB" sz="2800" dirty="0"/>
              <a:t>This is a weekly homework sheet</a:t>
            </a:r>
          </a:p>
          <a:p>
            <a:pPr marL="342900" indent="-342900" algn="l">
              <a:buFont typeface="Arial" panose="020B0604020202020204" pitchFamily="34" charset="0"/>
              <a:buChar char="•"/>
            </a:pPr>
            <a:r>
              <a:rPr lang="en-GB" sz="2800" dirty="0"/>
              <a:t>Each night get your child to record the book that they read (shared books)</a:t>
            </a:r>
          </a:p>
          <a:p>
            <a:pPr marL="342900" indent="-342900" algn="l">
              <a:buFont typeface="Arial" panose="020B0604020202020204" pitchFamily="34" charset="0"/>
              <a:buChar char="•"/>
            </a:pPr>
            <a:r>
              <a:rPr lang="en-GB" sz="2800" dirty="0"/>
              <a:t>Guided reading is the kipper book which your child will bring home in their reading folder</a:t>
            </a:r>
          </a:p>
          <a:p>
            <a:pPr marL="342900" indent="-342900" algn="l">
              <a:buFont typeface="Arial" panose="020B0604020202020204" pitchFamily="34" charset="0"/>
              <a:buChar char="•"/>
            </a:pPr>
            <a:r>
              <a:rPr lang="en-GB" sz="2800" dirty="0"/>
              <a:t>Use the homework book, which is lined to practise writing words, sentences or number activities but we will ask you to limit this to one page per week</a:t>
            </a:r>
          </a:p>
        </p:txBody>
      </p:sp>
      <p:pic>
        <p:nvPicPr>
          <p:cNvPr id="5" name="Picture 4">
            <a:extLst>
              <a:ext uri="{FF2B5EF4-FFF2-40B4-BE49-F238E27FC236}">
                <a16:creationId xmlns:a16="http://schemas.microsoft.com/office/drawing/2014/main" id="{87778F7A-C5AD-AD70-0A2B-66A828F64F66}"/>
              </a:ext>
            </a:extLst>
          </p:cNvPr>
          <p:cNvPicPr>
            <a:picLocks noChangeAspect="1"/>
          </p:cNvPicPr>
          <p:nvPr/>
        </p:nvPicPr>
        <p:blipFill>
          <a:blip r:embed="rId4"/>
          <a:stretch>
            <a:fillRect/>
          </a:stretch>
        </p:blipFill>
        <p:spPr>
          <a:xfrm>
            <a:off x="761657" y="665008"/>
            <a:ext cx="6120406" cy="85777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fade thruBlk="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Literacy"/>
          <p:cNvSpPr>
            <a:spLocks noGrp="1"/>
          </p:cNvSpPr>
          <p:nvPr>
            <p:ph type="body" idx="14"/>
          </p:nvPr>
        </p:nvSpPr>
        <p:spPr>
          <a:xfrm>
            <a:off x="1270000" y="3679444"/>
            <a:ext cx="10464800" cy="1861313"/>
          </a:xfrm>
          <a:prstGeom prst="rect">
            <a:avLst/>
          </a:prstGeom>
        </p:spPr>
        <p:txBody>
          <a:bodyPr/>
          <a:lstStyle>
            <a:lvl1pPr>
              <a:defRPr sz="11500" spc="-344"/>
            </a:lvl1pPr>
          </a:lstStyle>
          <a:p>
            <a:r>
              <a:t>Literacy </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Reading"/>
          <p:cNvSpPr txBox="1">
            <a:spLocks noGrp="1"/>
          </p:cNvSpPr>
          <p:nvPr>
            <p:ph type="ctrTitle"/>
          </p:nvPr>
        </p:nvSpPr>
        <p:spPr>
          <a:xfrm>
            <a:off x="-2210122" y="726578"/>
            <a:ext cx="10004854" cy="948381"/>
          </a:xfrm>
          <a:prstGeom prst="rect">
            <a:avLst/>
          </a:prstGeom>
        </p:spPr>
        <p:txBody>
          <a:bodyPr>
            <a:normAutofit fontScale="90000"/>
          </a:bodyPr>
          <a:lstStyle/>
          <a:p>
            <a:r>
              <a:rPr dirty="0"/>
              <a:t>Reading</a:t>
            </a:r>
          </a:p>
        </p:txBody>
      </p:sp>
      <p:sp>
        <p:nvSpPr>
          <p:cNvPr id="182" name="Oxford Reading Tree…"/>
          <p:cNvSpPr txBox="1">
            <a:spLocks noGrp="1"/>
          </p:cNvSpPr>
          <p:nvPr>
            <p:ph type="subTitle" sz="quarter" idx="1"/>
          </p:nvPr>
        </p:nvSpPr>
        <p:spPr>
          <a:xfrm>
            <a:off x="-1070555" y="1780092"/>
            <a:ext cx="7725720" cy="1856023"/>
          </a:xfrm>
          <a:prstGeom prst="rect">
            <a:avLst/>
          </a:prstGeom>
        </p:spPr>
        <p:txBody>
          <a:bodyPr/>
          <a:lstStyle/>
          <a:p>
            <a:pPr defTabSz="449833">
              <a:defRPr sz="3387"/>
            </a:pPr>
            <a:r>
              <a:rPr dirty="0"/>
              <a:t>Oxford Reading Tree</a:t>
            </a:r>
          </a:p>
          <a:p>
            <a:pPr defTabSz="449833">
              <a:defRPr sz="3387"/>
            </a:pPr>
            <a:r>
              <a:rPr dirty="0"/>
              <a:t>Shared reading daily</a:t>
            </a:r>
          </a:p>
          <a:p>
            <a:pPr defTabSz="449833">
              <a:defRPr sz="3387"/>
            </a:pPr>
            <a:r>
              <a:rPr dirty="0"/>
              <a:t>Learning sight words</a:t>
            </a:r>
          </a:p>
        </p:txBody>
      </p:sp>
      <p:pic>
        <p:nvPicPr>
          <p:cNvPr id="183" name="97B0F426-B461-487F-A96B-556E7F7FB2DB-L0-001.png" descr="97B0F426-B461-487F-A96B-556E7F7FB2DB-L0-001.png"/>
          <p:cNvPicPr>
            <a:picLocks noChangeAspect="1"/>
          </p:cNvPicPr>
          <p:nvPr/>
        </p:nvPicPr>
        <p:blipFill>
          <a:blip r:embed="rId3"/>
          <a:stretch>
            <a:fillRect/>
          </a:stretch>
        </p:blipFill>
        <p:spPr>
          <a:xfrm>
            <a:off x="7794732" y="808885"/>
            <a:ext cx="4597120" cy="2827230"/>
          </a:xfrm>
          <a:prstGeom prst="rect">
            <a:avLst/>
          </a:prstGeom>
          <a:ln w="12700">
            <a:miter lim="400000"/>
          </a:ln>
        </p:spPr>
      </p:pic>
      <p:sp>
        <p:nvSpPr>
          <p:cNvPr id="2" name="Rectangle 1"/>
          <p:cNvSpPr/>
          <p:nvPr/>
        </p:nvSpPr>
        <p:spPr>
          <a:xfrm>
            <a:off x="627447" y="3816466"/>
            <a:ext cx="11764405" cy="5273238"/>
          </a:xfrm>
          <a:prstGeom prst="rect">
            <a:avLst/>
          </a:prstGeom>
          <a:blipFill rotWithShape="1">
            <a:blip r:embed="rId4"/>
            <a:srcRect/>
            <a:tile tx="0" ty="0" sx="100000" sy="100000" flip="none" algn="tl"/>
          </a:bli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342900" indent="-342900" algn="l">
              <a:buFont typeface="Arial" panose="020B0604020202020204" pitchFamily="34" charset="0"/>
              <a:buChar char="•"/>
            </a:pPr>
            <a:r>
              <a:rPr lang="en-GB" sz="2800" dirty="0"/>
              <a:t>Children read daily in class. We use ORT as our main scheme. Children work on these book in class and they are sent home the following week, so the text is always familiar to the children.</a:t>
            </a:r>
          </a:p>
          <a:p>
            <a:pPr marL="342900" indent="-342900" algn="l">
              <a:buFont typeface="Arial" panose="020B0604020202020204" pitchFamily="34" charset="0"/>
              <a:buChar char="•"/>
            </a:pPr>
            <a:r>
              <a:rPr lang="en-GB" sz="2800" dirty="0"/>
              <a:t>ORT book must be taken very good care of, always kept inside their folder - there is a £5 replacement fee for damaged/lost books.</a:t>
            </a:r>
          </a:p>
          <a:p>
            <a:pPr marL="342900" indent="-342900" algn="l">
              <a:buFont typeface="Arial" panose="020B0604020202020204" pitchFamily="34" charset="0"/>
              <a:buChar char="•"/>
            </a:pPr>
            <a:r>
              <a:rPr lang="en-GB" sz="2800" dirty="0"/>
              <a:t>Shared reading books are for fun so don't worry if your child cannot read these independently. They are for enjoying with an adult at home.</a:t>
            </a:r>
          </a:p>
          <a:p>
            <a:pPr marL="342900" indent="-342900" algn="l">
              <a:buFont typeface="Arial" panose="020B0604020202020204" pitchFamily="34" charset="0"/>
              <a:buChar char="•"/>
            </a:pPr>
            <a:r>
              <a:rPr lang="en-GB" sz="2800" dirty="0"/>
              <a:t>It is important to practise frequency/speed words with your child. Children need to know how to recognise some words on sight as they don't have all the sounds for sounding out unknown words. Use the speed-reading card in their reading folder, practise one set each week or until your child can read them fluently.</a:t>
            </a:r>
          </a:p>
        </p:txBody>
      </p:sp>
    </p:spTree>
  </p:cSld>
  <p:clrMapOvr>
    <a:masterClrMapping/>
  </p:clrMapOvr>
  <mc:AlternateContent xmlns:mc="http://schemas.openxmlformats.org/markup-compatibility/2006" xmlns:p14="http://schemas.microsoft.com/office/powerpoint/2010/main">
    <mc:Choice Requires="p14">
      <p:transition spd="slow" p14:dur="1500">
        <p14:flip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Phonics"/>
          <p:cNvSpPr txBox="1">
            <a:spLocks noGrp="1"/>
          </p:cNvSpPr>
          <p:nvPr>
            <p:ph type="ctrTitle"/>
          </p:nvPr>
        </p:nvSpPr>
        <p:spPr>
          <a:xfrm>
            <a:off x="1388533" y="483973"/>
            <a:ext cx="10464800" cy="1154327"/>
          </a:xfrm>
          <a:prstGeom prst="rect">
            <a:avLst/>
          </a:prstGeom>
        </p:spPr>
        <p:txBody>
          <a:bodyPr/>
          <a:lstStyle/>
          <a:p>
            <a:r>
              <a:rPr dirty="0"/>
              <a:t>Phonics</a:t>
            </a:r>
          </a:p>
        </p:txBody>
      </p:sp>
      <p:sp>
        <p:nvSpPr>
          <p:cNvPr id="188" name="Start with initial letter sounds and names…"/>
          <p:cNvSpPr txBox="1">
            <a:spLocks noGrp="1"/>
          </p:cNvSpPr>
          <p:nvPr>
            <p:ph type="subTitle" sz="quarter" idx="1"/>
          </p:nvPr>
        </p:nvSpPr>
        <p:spPr>
          <a:xfrm>
            <a:off x="1388533" y="1638300"/>
            <a:ext cx="10464800" cy="2184400"/>
          </a:xfrm>
          <a:prstGeom prst="rect">
            <a:avLst/>
          </a:prstGeom>
        </p:spPr>
        <p:txBody>
          <a:bodyPr>
            <a:normAutofit/>
          </a:bodyPr>
          <a:lstStyle/>
          <a:p>
            <a:pPr>
              <a:defRPr sz="4400"/>
            </a:pPr>
            <a:r>
              <a:rPr dirty="0"/>
              <a:t>Start with initial letter sounds and names</a:t>
            </a:r>
          </a:p>
          <a:p>
            <a:pPr>
              <a:defRPr sz="4400"/>
            </a:pPr>
            <a:r>
              <a:rPr dirty="0"/>
              <a:t>Move through double letter sounds and blends</a:t>
            </a:r>
          </a:p>
        </p:txBody>
      </p:sp>
      <p:sp>
        <p:nvSpPr>
          <p:cNvPr id="2" name="Rectangle 1"/>
          <p:cNvSpPr/>
          <p:nvPr/>
        </p:nvSpPr>
        <p:spPr>
          <a:xfrm>
            <a:off x="1060392" y="3628714"/>
            <a:ext cx="11121081" cy="5519460"/>
          </a:xfrm>
          <a:prstGeom prst="rect">
            <a:avLst/>
          </a:prstGeom>
          <a:blipFill rotWithShape="1">
            <a:blip r:embed="rId3"/>
            <a:srcRect/>
            <a:tile tx="0" ty="0" sx="100000" sy="100000" flip="none" algn="tl"/>
          </a:bli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457200" indent="-457200" algn="l">
              <a:buFont typeface="Arial" panose="020B0604020202020204" pitchFamily="34" charset="0"/>
              <a:buChar char="•"/>
            </a:pPr>
            <a:r>
              <a:rPr lang="en-GB" sz="3200" dirty="0"/>
              <a:t>Phonics is practised daily in class</a:t>
            </a:r>
          </a:p>
          <a:p>
            <a:pPr marL="457200" indent="-457200" algn="l">
              <a:buFont typeface="Arial" panose="020B0604020202020204" pitchFamily="34" charset="0"/>
              <a:buChar char="•"/>
            </a:pPr>
            <a:r>
              <a:rPr lang="en-GB" sz="3200" dirty="0"/>
              <a:t>Keywords (or spellings) are based upon the sounds we are working on in class</a:t>
            </a:r>
          </a:p>
          <a:p>
            <a:pPr marL="457200" indent="-457200" algn="l">
              <a:buFont typeface="Arial" panose="020B0604020202020204" pitchFamily="34" charset="0"/>
              <a:buChar char="•"/>
            </a:pPr>
            <a:r>
              <a:rPr lang="en-GB" sz="3200" dirty="0"/>
              <a:t>The children have been learning </a:t>
            </a:r>
            <a:r>
              <a:rPr lang="en-GB" sz="3200" dirty="0" err="1"/>
              <a:t>cvc</a:t>
            </a:r>
            <a:r>
              <a:rPr lang="en-GB" sz="3200" dirty="0"/>
              <a:t> words and will move on to </a:t>
            </a:r>
            <a:r>
              <a:rPr lang="en-GB" sz="3200" dirty="0" err="1"/>
              <a:t>ccvc</a:t>
            </a:r>
            <a:r>
              <a:rPr lang="en-GB" sz="3200" dirty="0"/>
              <a:t> and </a:t>
            </a:r>
            <a:r>
              <a:rPr lang="en-GB" sz="3200" dirty="0" err="1"/>
              <a:t>cvcc</a:t>
            </a:r>
            <a:r>
              <a:rPr lang="en-GB" sz="3200" dirty="0"/>
              <a:t> words, multisyllabic words and frequency words</a:t>
            </a:r>
          </a:p>
          <a:p>
            <a:pPr marL="457200" indent="-457200" algn="l">
              <a:buFont typeface="Arial" panose="020B0604020202020204" pitchFamily="34" charset="0"/>
              <a:buChar char="•"/>
            </a:pPr>
            <a:r>
              <a:rPr lang="en-GB" sz="3200" dirty="0"/>
              <a:t>Keywords are worked on in class before being sent home.</a:t>
            </a:r>
          </a:p>
          <a:p>
            <a:pPr marL="457200" indent="-457200" algn="l">
              <a:buFont typeface="Arial" panose="020B0604020202020204" pitchFamily="34" charset="0"/>
              <a:buChar char="•"/>
            </a:pPr>
            <a:r>
              <a:rPr lang="en-GB" sz="3200" dirty="0"/>
              <a:t>It is important to practise these daily as children are tested on these each Friday in class. They will also write a dictated sentence which includes sounds worked on in class.</a:t>
            </a:r>
          </a:p>
        </p:txBody>
      </p:sp>
    </p:spTree>
  </p:cSld>
  <p:clrMapOvr>
    <a:masterClrMapping/>
  </p:clrMapOvr>
  <mc:AlternateContent xmlns:mc="http://schemas.openxmlformats.org/markup-compatibility/2006" xmlns:p15="http://schemas.microsoft.com/office/powerpoint/2012/main">
    <mc:Choice Requires="p15">
      <p:transition spd="slow">
        <p15:prstTrans prst="pageCurlDouble"/>
      </p:transition>
    </mc:Choice>
    <mc:Choice xmlns="" xmlns:p14="http://schemas.microsoft.com/office/powerpoint/2010/main" Requires="p14">
      <p:transition spd="slow">
        <p14:prism dir="d"/>
      </p:transition>
    </mc:Choice>
    <mc:Fallback xmlns="" xmlns:p14="http://schemas.microsoft.com/office/powerpoint/2010/main">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Writing"/>
          <p:cNvSpPr txBox="1">
            <a:spLocks noGrp="1"/>
          </p:cNvSpPr>
          <p:nvPr>
            <p:ph type="ctrTitle"/>
          </p:nvPr>
        </p:nvSpPr>
        <p:spPr>
          <a:xfrm>
            <a:off x="1270000" y="457170"/>
            <a:ext cx="10464800" cy="1058572"/>
          </a:xfrm>
          <a:prstGeom prst="rect">
            <a:avLst/>
          </a:prstGeom>
        </p:spPr>
        <p:txBody>
          <a:bodyPr>
            <a:normAutofit fontScale="90000"/>
          </a:bodyPr>
          <a:lstStyle/>
          <a:p>
            <a:r>
              <a:rPr dirty="0"/>
              <a:t>Writing</a:t>
            </a:r>
          </a:p>
        </p:txBody>
      </p:sp>
      <p:sp>
        <p:nvSpPr>
          <p:cNvPr id="193" name="Nelson handwriting scheme…"/>
          <p:cNvSpPr txBox="1">
            <a:spLocks noGrp="1"/>
          </p:cNvSpPr>
          <p:nvPr>
            <p:ph type="subTitle" sz="quarter" idx="1"/>
          </p:nvPr>
        </p:nvSpPr>
        <p:spPr>
          <a:xfrm>
            <a:off x="1467708" y="1515742"/>
            <a:ext cx="10464800" cy="2184400"/>
          </a:xfrm>
          <a:prstGeom prst="rect">
            <a:avLst/>
          </a:prstGeom>
        </p:spPr>
        <p:txBody>
          <a:bodyPr/>
          <a:lstStyle/>
          <a:p>
            <a:pPr>
              <a:defRPr sz="4400"/>
            </a:pPr>
            <a:r>
              <a:rPr dirty="0"/>
              <a:t>Nelson handwriting scheme</a:t>
            </a:r>
          </a:p>
          <a:p>
            <a:pPr>
              <a:defRPr sz="4400"/>
            </a:pPr>
            <a:r>
              <a:rPr dirty="0"/>
              <a:t>Lower case </a:t>
            </a:r>
          </a:p>
          <a:p>
            <a:pPr>
              <a:defRPr sz="4400"/>
            </a:pPr>
            <a:r>
              <a:rPr dirty="0"/>
              <a:t>Uppercase</a:t>
            </a:r>
          </a:p>
        </p:txBody>
      </p:sp>
      <p:pic>
        <p:nvPicPr>
          <p:cNvPr id="194" name="B3CDC5BE-8A7C-404E-9346-40E052E5D5EA-L0-001.png" descr="B3CDC5BE-8A7C-404E-9346-40E052E5D5EA-L0-001.png"/>
          <p:cNvPicPr>
            <a:picLocks noChangeAspect="1"/>
          </p:cNvPicPr>
          <p:nvPr/>
        </p:nvPicPr>
        <p:blipFill>
          <a:blip r:embed="rId3"/>
          <a:stretch>
            <a:fillRect/>
          </a:stretch>
        </p:blipFill>
        <p:spPr>
          <a:xfrm>
            <a:off x="9801486" y="1269521"/>
            <a:ext cx="2708200" cy="2031150"/>
          </a:xfrm>
          <a:prstGeom prst="rect">
            <a:avLst/>
          </a:prstGeom>
          <a:ln w="12700">
            <a:miter lim="400000"/>
          </a:ln>
        </p:spPr>
      </p:pic>
      <p:sp>
        <p:nvSpPr>
          <p:cNvPr id="2" name="Rectangle 1"/>
          <p:cNvSpPr/>
          <p:nvPr/>
        </p:nvSpPr>
        <p:spPr>
          <a:xfrm>
            <a:off x="577178" y="3938563"/>
            <a:ext cx="11932508" cy="5027017"/>
          </a:xfrm>
          <a:prstGeom prst="rect">
            <a:avLst/>
          </a:prstGeom>
          <a:blipFill rotWithShape="1">
            <a:blip r:embed="rId4"/>
            <a:srcRect/>
            <a:tile tx="0" ty="0" sx="100000" sy="100000" flip="none" algn="tl"/>
          </a:bli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457200" indent="-457200" algn="l">
              <a:buFont typeface="Arial" panose="020B0604020202020204" pitchFamily="34" charset="0"/>
              <a:buChar char="•"/>
            </a:pPr>
            <a:r>
              <a:rPr lang="en-GB" sz="3200" dirty="0"/>
              <a:t>In Year 2 we continue with Nelson handwriting scheme</a:t>
            </a:r>
          </a:p>
          <a:p>
            <a:pPr marL="457200" indent="-457200" algn="l">
              <a:buFont typeface="Arial" panose="020B0604020202020204" pitchFamily="34" charset="0"/>
              <a:buChar char="•"/>
            </a:pPr>
            <a:r>
              <a:rPr lang="en-GB" sz="3200" dirty="0"/>
              <a:t>We are currently working on lower case formation</a:t>
            </a:r>
          </a:p>
          <a:p>
            <a:pPr marL="457200" indent="-457200" algn="l">
              <a:buFont typeface="Arial" panose="020B0604020202020204" pitchFamily="34" charset="0"/>
              <a:buChar char="•"/>
            </a:pPr>
            <a:r>
              <a:rPr lang="en-GB" sz="3200" dirty="0"/>
              <a:t>After Christmas we move on to upper case letters</a:t>
            </a:r>
          </a:p>
          <a:p>
            <a:pPr marL="457200" indent="-457200" algn="l">
              <a:buFont typeface="Arial" panose="020B0604020202020204" pitchFamily="34" charset="0"/>
              <a:buChar char="•"/>
            </a:pPr>
            <a:r>
              <a:rPr lang="en-GB" sz="3200" dirty="0"/>
              <a:t>Encourage your child to form letters correctly, in the right direction, with tall letters touching the top line and letters with tails to sit on the line with the tail under the line</a:t>
            </a:r>
          </a:p>
          <a:p>
            <a:pPr marL="457200" indent="-457200" algn="l">
              <a:buFont typeface="Arial" panose="020B0604020202020204" pitchFamily="34" charset="0"/>
              <a:buChar char="•"/>
            </a:pPr>
            <a:r>
              <a:rPr lang="en-GB" sz="3200" dirty="0"/>
              <a:t>There is a handwriting guide inside the homework books. Please show your child the handwriting video sent home on seesaw each week. </a:t>
            </a:r>
          </a:p>
          <a:p>
            <a:pPr marL="457200" indent="-457200" algn="l">
              <a:buFont typeface="Arial" panose="020B0604020202020204" pitchFamily="34" charset="0"/>
              <a:buChar char="•"/>
            </a:pPr>
            <a:r>
              <a:rPr lang="en-GB" sz="3200" dirty="0"/>
              <a:t>Children will move onto lined books after Christmas</a:t>
            </a:r>
          </a:p>
        </p:txBody>
      </p:sp>
    </p:spTree>
  </p:cSld>
  <p:clrMapOvr>
    <a:masterClrMapping/>
  </p:clrMapOvr>
  <p:transition spd="slow">
    <p:dissolve/>
  </p:transition>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New_Template6">
  <a:themeElements>
    <a:clrScheme name="New_Template6">
      <a:dk1>
        <a:srgbClr val="000000"/>
      </a:dk1>
      <a:lt1>
        <a:srgbClr val="EEEEEE"/>
      </a:lt1>
      <a:dk2>
        <a:srgbClr val="3E4044"/>
      </a:dk2>
      <a:lt2>
        <a:srgbClr val="DCDDE0"/>
      </a:lt2>
      <a:accent1>
        <a:srgbClr val="0AB8BF"/>
      </a:accent1>
      <a:accent2>
        <a:srgbClr val="82B21C"/>
      </a:accent2>
      <a:accent3>
        <a:srgbClr val="E6A629"/>
      </a:accent3>
      <a:accent4>
        <a:srgbClr val="E86F1B"/>
      </a:accent4>
      <a:accent5>
        <a:srgbClr val="C4411D"/>
      </a:accent5>
      <a:accent6>
        <a:srgbClr val="795B8C"/>
      </a:accent6>
      <a:hlink>
        <a:srgbClr val="0000FF"/>
      </a:hlink>
      <a:folHlink>
        <a:srgbClr val="FF00FF"/>
      </a:folHlink>
    </a:clrScheme>
    <a:fontScheme name="New_Template6">
      <a:majorFont>
        <a:latin typeface="Superclarendon"/>
        <a:ea typeface="Superclarendon"/>
        <a:cs typeface="Superclarendon"/>
      </a:majorFont>
      <a:minorFont>
        <a:latin typeface="Superclarendon"/>
        <a:ea typeface="Superclarendon"/>
        <a:cs typeface="Superclarendon"/>
      </a:minorFont>
    </a:fontScheme>
    <a:fmtScheme name="New_Templat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EEEEEE"/>
            </a:solidFill>
            <a:effectLst>
              <a:outerShdw blurRad="25400" dist="25400" dir="2388334" rotWithShape="0">
                <a:srgbClr val="000000">
                  <a:alpha val="79310"/>
                </a:srgbClr>
              </a:outerShdw>
            </a:effectLst>
            <a:uFillTx/>
            <a:latin typeface="Helvetica Neue Bold Condensed"/>
            <a:ea typeface="Helvetica Neue Bold Condensed"/>
            <a:cs typeface="Helvetica Neue Bold Condensed"/>
            <a:sym typeface="Helvetica Neue Bold Condensed"/>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a:noFill/>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800" b="0" i="0" u="none" strike="noStrike" cap="none" spc="0" normalizeH="0" baseline="0">
            <a:ln>
              <a:noFill/>
            </a:ln>
            <a:solidFill>
              <a:srgbClr val="EEEEEE"/>
            </a:solidFill>
            <a:effectLst/>
            <a:uFillTx/>
            <a:latin typeface="Helvetica Neue Bold Condensed"/>
            <a:ea typeface="Helvetica Neue Bold Condensed"/>
            <a:cs typeface="Helvetica Neue Bold Condensed"/>
            <a:sym typeface="Helvetica Neue Bold Condensed"/>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6">
  <a:themeElements>
    <a:clrScheme name="New_Template6">
      <a:dk1>
        <a:srgbClr val="000000"/>
      </a:dk1>
      <a:lt1>
        <a:srgbClr val="FFFFFF"/>
      </a:lt1>
      <a:dk2>
        <a:srgbClr val="3E4044"/>
      </a:dk2>
      <a:lt2>
        <a:srgbClr val="DCDDE0"/>
      </a:lt2>
      <a:accent1>
        <a:srgbClr val="0AB8BF"/>
      </a:accent1>
      <a:accent2>
        <a:srgbClr val="82B21C"/>
      </a:accent2>
      <a:accent3>
        <a:srgbClr val="E6A629"/>
      </a:accent3>
      <a:accent4>
        <a:srgbClr val="E86F1B"/>
      </a:accent4>
      <a:accent5>
        <a:srgbClr val="C4411D"/>
      </a:accent5>
      <a:accent6>
        <a:srgbClr val="795B8C"/>
      </a:accent6>
      <a:hlink>
        <a:srgbClr val="0000FF"/>
      </a:hlink>
      <a:folHlink>
        <a:srgbClr val="FF00FF"/>
      </a:folHlink>
    </a:clrScheme>
    <a:fontScheme name="New_Template6">
      <a:majorFont>
        <a:latin typeface="Superclarendon"/>
        <a:ea typeface="Superclarendon"/>
        <a:cs typeface="Superclarendon"/>
      </a:majorFont>
      <a:minorFont>
        <a:latin typeface="Superclarendon"/>
        <a:ea typeface="Superclarendon"/>
        <a:cs typeface="Superclarendon"/>
      </a:minorFont>
    </a:fontScheme>
    <a:fmtScheme name="New_Templat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EEEEEE"/>
            </a:solidFill>
            <a:effectLst>
              <a:outerShdw blurRad="25400" dist="25400" dir="2388334" rotWithShape="0">
                <a:srgbClr val="000000">
                  <a:alpha val="79310"/>
                </a:srgbClr>
              </a:outerShdw>
            </a:effectLst>
            <a:uFillTx/>
            <a:latin typeface="Helvetica Neue Bold Condensed"/>
            <a:ea typeface="Helvetica Neue Bold Condensed"/>
            <a:cs typeface="Helvetica Neue Bold Condensed"/>
            <a:sym typeface="Helvetica Neue Bold Condensed"/>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a:noFill/>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800" b="0" i="0" u="none" strike="noStrike" cap="none" spc="0" normalizeH="0" baseline="0">
            <a:ln>
              <a:noFill/>
            </a:ln>
            <a:solidFill>
              <a:srgbClr val="EEEEEE"/>
            </a:solidFill>
            <a:effectLst/>
            <a:uFillTx/>
            <a:latin typeface="Helvetica Neue Bold Condensed"/>
            <a:ea typeface="Helvetica Neue Bold Condensed"/>
            <a:cs typeface="Helvetica Neue Bold Condensed"/>
            <a:sym typeface="Helvetica Neue Bold Condensed"/>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437</TotalTime>
  <Words>1819</Words>
  <Application>Microsoft Office PowerPoint</Application>
  <PresentationFormat>Custom</PresentationFormat>
  <Paragraphs>151</Paragraphs>
  <Slides>12</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Avenir Roman</vt:lpstr>
      <vt:lpstr>Calibri</vt:lpstr>
      <vt:lpstr>Courier New</vt:lpstr>
      <vt:lpstr>Helvetica Neue Bold Condensed</vt:lpstr>
      <vt:lpstr>Superclarendon</vt:lpstr>
      <vt:lpstr>Symbol</vt:lpstr>
      <vt:lpstr>Zapf Dingbats</vt:lpstr>
      <vt:lpstr>New_Template6</vt:lpstr>
      <vt:lpstr>Year 2 Curriculum Meeting </vt:lpstr>
      <vt:lpstr>School Times</vt:lpstr>
      <vt:lpstr>PowerPoint Presentation</vt:lpstr>
      <vt:lpstr>School Uniform </vt:lpstr>
      <vt:lpstr>Healthy Break</vt:lpstr>
      <vt:lpstr>PowerPoint Presentation</vt:lpstr>
      <vt:lpstr>PowerPoint Presentation</vt:lpstr>
      <vt:lpstr>PowerPoint Presentation</vt:lpstr>
      <vt:lpstr>PowerPoint Presentation</vt:lpstr>
      <vt:lpstr>Reading</vt:lpstr>
      <vt:lpstr>Phonics</vt:lpstr>
      <vt:lpstr>Writing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Curriculum Meeting </dc:title>
  <cp:lastModifiedBy>C ENRIGHT</cp:lastModifiedBy>
  <cp:revision>48</cp:revision>
  <dcterms:modified xsi:type="dcterms:W3CDTF">2025-10-02T12:00:21Z</dcterms:modified>
</cp:coreProperties>
</file>