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1"/>
  </p:notesMasterIdLst>
  <p:handoutMasterIdLst>
    <p:handoutMasterId r:id="rId22"/>
  </p:handoutMasterIdLst>
  <p:sldIdLst>
    <p:sldId id="256" r:id="rId2"/>
    <p:sldId id="257" r:id="rId3"/>
    <p:sldId id="258" r:id="rId4"/>
    <p:sldId id="260" r:id="rId5"/>
    <p:sldId id="261" r:id="rId6"/>
    <p:sldId id="274" r:id="rId7"/>
    <p:sldId id="262" r:id="rId8"/>
    <p:sldId id="273" r:id="rId9"/>
    <p:sldId id="275" r:id="rId10"/>
    <p:sldId id="264" r:id="rId11"/>
    <p:sldId id="276" r:id="rId12"/>
    <p:sldId id="266" r:id="rId13"/>
    <p:sldId id="267" r:id="rId14"/>
    <p:sldId id="268" r:id="rId15"/>
    <p:sldId id="269" r:id="rId16"/>
    <p:sldId id="270" r:id="rId17"/>
    <p:sldId id="271" r:id="rId18"/>
    <p:sldId id="272" r:id="rId19"/>
    <p:sldId id="263" r:id="rId20"/>
  </p:sldIdLst>
  <p:sldSz cx="13004800" cy="9753600"/>
  <p:notesSz cx="6888163" cy="10021888"/>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457200" rtl="0" fontAlgn="auto" latinLnBrk="0" hangingPunct="0">
      <a:lnSpc>
        <a:spcPct val="100000"/>
      </a:lnSpc>
      <a:spcBef>
        <a:spcPts val="0"/>
      </a:spcBef>
      <a:spcAft>
        <a:spcPts val="0"/>
      </a:spcAft>
      <a:buClrTx/>
      <a:buSzTx/>
      <a:buFontTx/>
      <a:buNone/>
      <a:tabLst/>
      <a:defRPr kumimoji="0" sz="4200" b="0" i="0" u="none" strike="noStrike" cap="none" spc="0" normalizeH="0" baseline="0">
        <a:ln>
          <a:noFill/>
        </a:ln>
        <a:solidFill>
          <a:srgbClr val="FFFFFF"/>
        </a:solidFill>
        <a:effectLst/>
        <a:uFillTx/>
        <a:latin typeface="+mn-lt"/>
        <a:ea typeface="+mn-ea"/>
        <a:cs typeface="+mn-cs"/>
        <a:sym typeface="Chalkduster"/>
      </a:defRPr>
    </a:lvl1pPr>
    <a:lvl2pPr marL="0" marR="0" indent="342900" algn="ctr" defTabSz="457200" rtl="0" fontAlgn="auto" latinLnBrk="0" hangingPunct="0">
      <a:lnSpc>
        <a:spcPct val="100000"/>
      </a:lnSpc>
      <a:spcBef>
        <a:spcPts val="0"/>
      </a:spcBef>
      <a:spcAft>
        <a:spcPts val="0"/>
      </a:spcAft>
      <a:buClrTx/>
      <a:buSzTx/>
      <a:buFontTx/>
      <a:buNone/>
      <a:tabLst/>
      <a:defRPr kumimoji="0" sz="4200" b="0" i="0" u="none" strike="noStrike" cap="none" spc="0" normalizeH="0" baseline="0">
        <a:ln>
          <a:noFill/>
        </a:ln>
        <a:solidFill>
          <a:srgbClr val="FFFFFF"/>
        </a:solidFill>
        <a:effectLst/>
        <a:uFillTx/>
        <a:latin typeface="+mn-lt"/>
        <a:ea typeface="+mn-ea"/>
        <a:cs typeface="+mn-cs"/>
        <a:sym typeface="Chalkduster"/>
      </a:defRPr>
    </a:lvl2pPr>
    <a:lvl3pPr marL="0" marR="0" indent="685800" algn="ctr" defTabSz="457200" rtl="0" fontAlgn="auto" latinLnBrk="0" hangingPunct="0">
      <a:lnSpc>
        <a:spcPct val="100000"/>
      </a:lnSpc>
      <a:spcBef>
        <a:spcPts val="0"/>
      </a:spcBef>
      <a:spcAft>
        <a:spcPts val="0"/>
      </a:spcAft>
      <a:buClrTx/>
      <a:buSzTx/>
      <a:buFontTx/>
      <a:buNone/>
      <a:tabLst/>
      <a:defRPr kumimoji="0" sz="4200" b="0" i="0" u="none" strike="noStrike" cap="none" spc="0" normalizeH="0" baseline="0">
        <a:ln>
          <a:noFill/>
        </a:ln>
        <a:solidFill>
          <a:srgbClr val="FFFFFF"/>
        </a:solidFill>
        <a:effectLst/>
        <a:uFillTx/>
        <a:latin typeface="+mn-lt"/>
        <a:ea typeface="+mn-ea"/>
        <a:cs typeface="+mn-cs"/>
        <a:sym typeface="Chalkduster"/>
      </a:defRPr>
    </a:lvl3pPr>
    <a:lvl4pPr marL="0" marR="0" indent="1028700" algn="ctr" defTabSz="457200" rtl="0" fontAlgn="auto" latinLnBrk="0" hangingPunct="0">
      <a:lnSpc>
        <a:spcPct val="100000"/>
      </a:lnSpc>
      <a:spcBef>
        <a:spcPts val="0"/>
      </a:spcBef>
      <a:spcAft>
        <a:spcPts val="0"/>
      </a:spcAft>
      <a:buClrTx/>
      <a:buSzTx/>
      <a:buFontTx/>
      <a:buNone/>
      <a:tabLst/>
      <a:defRPr kumimoji="0" sz="4200" b="0" i="0" u="none" strike="noStrike" cap="none" spc="0" normalizeH="0" baseline="0">
        <a:ln>
          <a:noFill/>
        </a:ln>
        <a:solidFill>
          <a:srgbClr val="FFFFFF"/>
        </a:solidFill>
        <a:effectLst/>
        <a:uFillTx/>
        <a:latin typeface="+mn-lt"/>
        <a:ea typeface="+mn-ea"/>
        <a:cs typeface="+mn-cs"/>
        <a:sym typeface="Chalkduster"/>
      </a:defRPr>
    </a:lvl4pPr>
    <a:lvl5pPr marL="0" marR="0" indent="1371600" algn="ctr" defTabSz="457200" rtl="0" fontAlgn="auto" latinLnBrk="0" hangingPunct="0">
      <a:lnSpc>
        <a:spcPct val="100000"/>
      </a:lnSpc>
      <a:spcBef>
        <a:spcPts val="0"/>
      </a:spcBef>
      <a:spcAft>
        <a:spcPts val="0"/>
      </a:spcAft>
      <a:buClrTx/>
      <a:buSzTx/>
      <a:buFontTx/>
      <a:buNone/>
      <a:tabLst/>
      <a:defRPr kumimoji="0" sz="4200" b="0" i="0" u="none" strike="noStrike" cap="none" spc="0" normalizeH="0" baseline="0">
        <a:ln>
          <a:noFill/>
        </a:ln>
        <a:solidFill>
          <a:srgbClr val="FFFFFF"/>
        </a:solidFill>
        <a:effectLst/>
        <a:uFillTx/>
        <a:latin typeface="+mn-lt"/>
        <a:ea typeface="+mn-ea"/>
        <a:cs typeface="+mn-cs"/>
        <a:sym typeface="Chalkduster"/>
      </a:defRPr>
    </a:lvl5pPr>
    <a:lvl6pPr marL="0" marR="0" indent="1714500" algn="ctr" defTabSz="457200" rtl="0" fontAlgn="auto" latinLnBrk="0" hangingPunct="0">
      <a:lnSpc>
        <a:spcPct val="100000"/>
      </a:lnSpc>
      <a:spcBef>
        <a:spcPts val="0"/>
      </a:spcBef>
      <a:spcAft>
        <a:spcPts val="0"/>
      </a:spcAft>
      <a:buClrTx/>
      <a:buSzTx/>
      <a:buFontTx/>
      <a:buNone/>
      <a:tabLst/>
      <a:defRPr kumimoji="0" sz="4200" b="0" i="0" u="none" strike="noStrike" cap="none" spc="0" normalizeH="0" baseline="0">
        <a:ln>
          <a:noFill/>
        </a:ln>
        <a:solidFill>
          <a:srgbClr val="FFFFFF"/>
        </a:solidFill>
        <a:effectLst/>
        <a:uFillTx/>
        <a:latin typeface="+mn-lt"/>
        <a:ea typeface="+mn-ea"/>
        <a:cs typeface="+mn-cs"/>
        <a:sym typeface="Chalkduster"/>
      </a:defRPr>
    </a:lvl6pPr>
    <a:lvl7pPr marL="0" marR="0" indent="2057400" algn="ctr" defTabSz="457200" rtl="0" fontAlgn="auto" latinLnBrk="0" hangingPunct="0">
      <a:lnSpc>
        <a:spcPct val="100000"/>
      </a:lnSpc>
      <a:spcBef>
        <a:spcPts val="0"/>
      </a:spcBef>
      <a:spcAft>
        <a:spcPts val="0"/>
      </a:spcAft>
      <a:buClrTx/>
      <a:buSzTx/>
      <a:buFontTx/>
      <a:buNone/>
      <a:tabLst/>
      <a:defRPr kumimoji="0" sz="4200" b="0" i="0" u="none" strike="noStrike" cap="none" spc="0" normalizeH="0" baseline="0">
        <a:ln>
          <a:noFill/>
        </a:ln>
        <a:solidFill>
          <a:srgbClr val="FFFFFF"/>
        </a:solidFill>
        <a:effectLst/>
        <a:uFillTx/>
        <a:latin typeface="+mn-lt"/>
        <a:ea typeface="+mn-ea"/>
        <a:cs typeface="+mn-cs"/>
        <a:sym typeface="Chalkduster"/>
      </a:defRPr>
    </a:lvl7pPr>
    <a:lvl8pPr marL="0" marR="0" indent="2400300" algn="ctr" defTabSz="457200" rtl="0" fontAlgn="auto" latinLnBrk="0" hangingPunct="0">
      <a:lnSpc>
        <a:spcPct val="100000"/>
      </a:lnSpc>
      <a:spcBef>
        <a:spcPts val="0"/>
      </a:spcBef>
      <a:spcAft>
        <a:spcPts val="0"/>
      </a:spcAft>
      <a:buClrTx/>
      <a:buSzTx/>
      <a:buFontTx/>
      <a:buNone/>
      <a:tabLst/>
      <a:defRPr kumimoji="0" sz="4200" b="0" i="0" u="none" strike="noStrike" cap="none" spc="0" normalizeH="0" baseline="0">
        <a:ln>
          <a:noFill/>
        </a:ln>
        <a:solidFill>
          <a:srgbClr val="FFFFFF"/>
        </a:solidFill>
        <a:effectLst/>
        <a:uFillTx/>
        <a:latin typeface="+mn-lt"/>
        <a:ea typeface="+mn-ea"/>
        <a:cs typeface="+mn-cs"/>
        <a:sym typeface="Chalkduster"/>
      </a:defRPr>
    </a:lvl8pPr>
    <a:lvl9pPr marL="0" marR="0" indent="2743200" algn="ctr" defTabSz="457200" rtl="0" fontAlgn="auto" latinLnBrk="0" hangingPunct="0">
      <a:lnSpc>
        <a:spcPct val="100000"/>
      </a:lnSpc>
      <a:spcBef>
        <a:spcPts val="0"/>
      </a:spcBef>
      <a:spcAft>
        <a:spcPts val="0"/>
      </a:spcAft>
      <a:buClrTx/>
      <a:buSzTx/>
      <a:buFontTx/>
      <a:buNone/>
      <a:tabLst/>
      <a:defRPr kumimoji="0" sz="4200" b="0" i="0" u="none" strike="noStrike" cap="none" spc="0" normalizeH="0" baseline="0">
        <a:ln>
          <a:noFill/>
        </a:ln>
        <a:solidFill>
          <a:srgbClr val="FFFFFF"/>
        </a:solidFill>
        <a:effectLst/>
        <a:uFillTx/>
        <a:latin typeface="+mn-lt"/>
        <a:ea typeface="+mn-ea"/>
        <a:cs typeface="+mn-cs"/>
        <a:sym typeface="Chalkduster"/>
      </a:defRPr>
    </a:lvl9pPr>
  </p:defaultTextStyle>
  <p:extLst>
    <p:ext uri="{EFAFB233-063F-42B5-8137-9DF3F51BA10A}">
      <p15:sldGuideLst xmlns:p15="http://schemas.microsoft.com/office/powerpoint/2012/main">
        <p15:guide id="1" orient="horz" pos="3072">
          <p15:clr>
            <a:srgbClr val="A4A3A4"/>
          </p15:clr>
        </p15:guide>
        <p15:guide id="2" pos="409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D17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FFFFFF"/>
        </a:fontRef>
        <a:srgbClr val="FFFFFF"/>
      </a:tcTxStyle>
      <a:tcStyle>
        <a:tcBdr>
          <a:left>
            <a:ln w="25400" cap="flat">
              <a:solidFill>
                <a:srgbClr val="FFFFFF"/>
              </a:solidFill>
              <a:prstDash val="solid"/>
              <a:miter lim="400000"/>
            </a:ln>
          </a:left>
          <a:right>
            <a:ln w="25400" cap="flat">
              <a:solidFill>
                <a:srgbClr val="FFFFFF"/>
              </a:solidFill>
              <a:prstDash val="solid"/>
              <a:miter lim="400000"/>
            </a:ln>
          </a:right>
          <a:top>
            <a:ln w="25400" cap="flat">
              <a:solidFill>
                <a:srgbClr val="FFFFFF"/>
              </a:solidFill>
              <a:prstDash val="solid"/>
              <a:miter lim="400000"/>
            </a:ln>
          </a:top>
          <a:bottom>
            <a:ln w="25400" cap="flat">
              <a:solidFill>
                <a:srgbClr val="FFFFFF"/>
              </a:solidFill>
              <a:prstDash val="solid"/>
              <a:miter lim="400000"/>
            </a:ln>
          </a:bottom>
          <a:insideH>
            <a:ln w="25400" cap="flat">
              <a:solidFill>
                <a:srgbClr val="FFFFFF"/>
              </a:solidFill>
              <a:prstDash val="solid"/>
              <a:miter lim="400000"/>
            </a:ln>
          </a:insideH>
          <a:insideV>
            <a:ln w="25400" cap="flat">
              <a:solidFill>
                <a:srgbClr val="FFFFFF"/>
              </a:solidFill>
              <a:prstDash val="solid"/>
              <a:miter lim="400000"/>
            </a:ln>
          </a:insideV>
        </a:tcBdr>
        <a:fill>
          <a:noFill/>
        </a:fill>
      </a:tcStyle>
    </a:wholeTbl>
    <a:band2H>
      <a:tcTxStyle/>
      <a:tcStyle>
        <a:tcBdr/>
        <a:fill>
          <a:solidFill>
            <a:srgbClr val="7B93C0">
              <a:alpha val="25000"/>
            </a:srgbClr>
          </a:solidFill>
        </a:fill>
      </a:tcStyle>
    </a:band2H>
    <a:firstCol>
      <a:tcTxStyle b="off" i="off">
        <a:fontRef idx="minor">
          <a:srgbClr val="FFFFFF"/>
        </a:fontRef>
        <a:srgbClr val="FFFFFF"/>
      </a:tcTxStyle>
      <a:tcStyle>
        <a:tcBdr>
          <a:left>
            <a:ln w="25400" cap="flat">
              <a:solidFill>
                <a:srgbClr val="FFFFFF"/>
              </a:solidFill>
              <a:prstDash val="solid"/>
              <a:miter lim="400000"/>
            </a:ln>
          </a:left>
          <a:right>
            <a:ln w="25400" cap="flat">
              <a:solidFill>
                <a:srgbClr val="FFFFFF"/>
              </a:solidFill>
              <a:prstDash val="solid"/>
              <a:miter lim="400000"/>
            </a:ln>
          </a:right>
          <a:top>
            <a:ln w="25400" cap="flat">
              <a:solidFill>
                <a:srgbClr val="FFFFFF"/>
              </a:solidFill>
              <a:prstDash val="solid"/>
              <a:miter lim="400000"/>
            </a:ln>
          </a:top>
          <a:bottom>
            <a:ln w="25400" cap="flat">
              <a:solidFill>
                <a:srgbClr val="FFFFFF"/>
              </a:solidFill>
              <a:prstDash val="solid"/>
              <a:miter lim="400000"/>
            </a:ln>
          </a:bottom>
          <a:insideH>
            <a:ln w="25400" cap="flat">
              <a:solidFill>
                <a:srgbClr val="FFFFFF"/>
              </a:solidFill>
              <a:prstDash val="solid"/>
              <a:miter lim="400000"/>
            </a:ln>
          </a:insideH>
          <a:insideV>
            <a:ln w="25400" cap="flat">
              <a:solidFill>
                <a:srgbClr val="FFFFFF"/>
              </a:solidFill>
              <a:prstDash val="solid"/>
              <a:miter lim="400000"/>
            </a:ln>
          </a:insideV>
        </a:tcBdr>
        <a:fill>
          <a:solidFill>
            <a:srgbClr val="7488AD"/>
          </a:solidFill>
        </a:fill>
      </a:tcStyle>
    </a:firstCol>
    <a:lastRow>
      <a:tcTxStyle b="off" i="off">
        <a:fontRef idx="minor">
          <a:srgbClr val="FFFFFF"/>
        </a:fontRef>
        <a:srgbClr val="FFFFFF"/>
      </a:tcTxStyle>
      <a:tcStyle>
        <a:tcBdr>
          <a:left>
            <a:ln w="25400" cap="flat">
              <a:solidFill>
                <a:srgbClr val="FFFFFF"/>
              </a:solidFill>
              <a:prstDash val="solid"/>
              <a:miter lim="400000"/>
            </a:ln>
          </a:left>
          <a:right>
            <a:ln w="25400" cap="flat">
              <a:solidFill>
                <a:srgbClr val="FFFFFF"/>
              </a:solidFill>
              <a:prstDash val="solid"/>
              <a:miter lim="400000"/>
            </a:ln>
          </a:right>
          <a:top>
            <a:ln w="25400" cap="flat">
              <a:solidFill>
                <a:srgbClr val="FFFFFF"/>
              </a:solidFill>
              <a:prstDash val="solid"/>
              <a:miter lim="400000"/>
            </a:ln>
          </a:top>
          <a:bottom>
            <a:ln w="25400" cap="flat">
              <a:solidFill>
                <a:srgbClr val="FFFFFF"/>
              </a:solidFill>
              <a:prstDash val="solid"/>
              <a:miter lim="400000"/>
            </a:ln>
          </a:bottom>
          <a:insideH>
            <a:ln w="25400" cap="flat">
              <a:solidFill>
                <a:srgbClr val="FFFFFF"/>
              </a:solidFill>
              <a:prstDash val="solid"/>
              <a:miter lim="400000"/>
            </a:ln>
          </a:insideH>
          <a:insideV>
            <a:ln w="25400" cap="flat">
              <a:solidFill>
                <a:srgbClr val="FFFFFF"/>
              </a:solidFill>
              <a:prstDash val="solid"/>
              <a:miter lim="400000"/>
            </a:ln>
          </a:insideV>
        </a:tcBdr>
        <a:fill>
          <a:solidFill>
            <a:srgbClr val="7488AD"/>
          </a:solidFill>
        </a:fill>
      </a:tcStyle>
    </a:lastRow>
    <a:firstRow>
      <a:tcTxStyle b="off" i="off">
        <a:fontRef idx="minor">
          <a:srgbClr val="FFFFFF"/>
        </a:fontRef>
        <a:srgbClr val="FFFFFF"/>
      </a:tcTxStyle>
      <a:tcStyle>
        <a:tcBdr>
          <a:left>
            <a:ln w="25400" cap="flat">
              <a:solidFill>
                <a:srgbClr val="FFFFFF"/>
              </a:solidFill>
              <a:prstDash val="solid"/>
              <a:miter lim="400000"/>
            </a:ln>
          </a:left>
          <a:right>
            <a:ln w="25400" cap="flat">
              <a:solidFill>
                <a:srgbClr val="FFFFFF"/>
              </a:solidFill>
              <a:prstDash val="solid"/>
              <a:miter lim="400000"/>
            </a:ln>
          </a:right>
          <a:top>
            <a:ln w="25400" cap="flat">
              <a:solidFill>
                <a:srgbClr val="FFFFFF"/>
              </a:solidFill>
              <a:prstDash val="solid"/>
              <a:miter lim="400000"/>
            </a:ln>
          </a:top>
          <a:bottom>
            <a:ln w="25400" cap="flat">
              <a:solidFill>
                <a:srgbClr val="FFFFFF"/>
              </a:solidFill>
              <a:prstDash val="solid"/>
              <a:miter lim="400000"/>
            </a:ln>
          </a:bottom>
          <a:insideH>
            <a:ln w="25400" cap="flat">
              <a:solidFill>
                <a:srgbClr val="FFFFFF"/>
              </a:solidFill>
              <a:prstDash val="solid"/>
              <a:miter lim="400000"/>
            </a:ln>
          </a:insideH>
          <a:insideV>
            <a:ln w="25400" cap="flat">
              <a:solidFill>
                <a:srgbClr val="FFFFFF"/>
              </a:solidFill>
              <a:prstDash val="solid"/>
              <a:miter lim="400000"/>
            </a:ln>
          </a:insideV>
        </a:tcBdr>
        <a:fill>
          <a:solidFill>
            <a:srgbClr val="7488AD"/>
          </a:solidFill>
        </a:fill>
      </a:tcStyle>
    </a:firstRow>
  </a:tblStyle>
  <a:tblStyle styleId="{C7B018BB-80A7-4F77-B60F-C8B233D01FF8}" styleName="">
    <a:tblBg/>
    <a:wholeTbl>
      <a:tcTxStyle b="off" i="off">
        <a:fontRef idx="minor">
          <a:srgbClr val="FFFFFF"/>
        </a:fontRef>
        <a:srgbClr val="FFFFFF"/>
      </a:tcTxStyle>
      <a:tcStyle>
        <a:tcBdr>
          <a:left>
            <a:ln w="12700" cap="flat">
              <a:solidFill>
                <a:srgbClr val="FFFFFF">
                  <a:alpha val="80000"/>
                </a:srgbClr>
              </a:solidFill>
              <a:custDash>
                <a:ds d="200000" sp="200000"/>
              </a:custDash>
              <a:miter lim="400000"/>
            </a:ln>
          </a:left>
          <a:right>
            <a:ln w="12700" cap="flat">
              <a:solidFill>
                <a:srgbClr val="FFFFFF">
                  <a:alpha val="80000"/>
                </a:srgbClr>
              </a:solidFill>
              <a:custDash>
                <a:ds d="200000" sp="200000"/>
              </a:custDash>
              <a:miter lim="400000"/>
            </a:ln>
          </a:right>
          <a:top>
            <a:ln w="12700" cap="flat">
              <a:solidFill>
                <a:srgbClr val="FFFFFF">
                  <a:alpha val="80000"/>
                </a:srgbClr>
              </a:solidFill>
              <a:custDash>
                <a:ds d="200000" sp="200000"/>
              </a:custDash>
              <a:miter lim="400000"/>
            </a:ln>
          </a:top>
          <a:bottom>
            <a:ln w="12700" cap="flat">
              <a:solidFill>
                <a:srgbClr val="FFFFFF">
                  <a:alpha val="80000"/>
                </a:srgbClr>
              </a:solidFill>
              <a:custDash>
                <a:ds d="200000" sp="200000"/>
              </a:custDash>
              <a:miter lim="400000"/>
            </a:ln>
          </a:bottom>
          <a:insideH>
            <a:ln w="12700" cap="flat">
              <a:solidFill>
                <a:srgbClr val="FFFFFF">
                  <a:alpha val="80000"/>
                </a:srgbClr>
              </a:solidFill>
              <a:custDash>
                <a:ds d="200000" sp="200000"/>
              </a:custDash>
              <a:miter lim="400000"/>
            </a:ln>
          </a:insideH>
          <a:insideV>
            <a:ln w="12700" cap="flat">
              <a:solidFill>
                <a:srgbClr val="FFFFFF">
                  <a:alpha val="80000"/>
                </a:srgbClr>
              </a:solidFill>
              <a:custDash>
                <a:ds d="200000" sp="200000"/>
              </a:custDash>
              <a:miter lim="400000"/>
            </a:ln>
          </a:insideV>
        </a:tcBdr>
        <a:fill>
          <a:noFill/>
        </a:fill>
      </a:tcStyle>
    </a:wholeTbl>
    <a:band2H>
      <a:tcTxStyle/>
      <a:tcStyle>
        <a:tcBdr/>
        <a:fill>
          <a:solidFill>
            <a:srgbClr val="7B93C0">
              <a:alpha val="25000"/>
            </a:srgbClr>
          </a:solidFill>
        </a:fill>
      </a:tcStyle>
    </a:band2H>
    <a:firstCol>
      <a:tcTxStyle b="off"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noFill/>
              <a:miter lim="400000"/>
            </a:ln>
          </a:top>
          <a:bottom>
            <a:ln w="12700" cap="flat">
              <a:noFill/>
              <a:miter lim="400000"/>
            </a:ln>
          </a:bottom>
          <a:insideH>
            <a:ln w="12700" cap="flat">
              <a:noFill/>
              <a:miter lim="400000"/>
            </a:ln>
          </a:insideH>
          <a:insideV>
            <a:ln w="12700" cap="flat">
              <a:solidFill>
                <a:srgbClr val="FFFFFF">
                  <a:alpha val="80000"/>
                </a:srgbClr>
              </a:solidFill>
              <a:custDash>
                <a:ds d="200000" sp="200000"/>
              </a:custDash>
              <a:miter lim="400000"/>
            </a:ln>
          </a:insideV>
        </a:tcBdr>
        <a:fill>
          <a:solidFill>
            <a:srgbClr val="31A22F">
              <a:alpha val="90000"/>
            </a:srgbClr>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alpha val="80000"/>
                </a:srgbClr>
              </a:solidFill>
              <a:custDash>
                <a:ds d="200000" sp="200000"/>
              </a:custDash>
              <a:miter lim="400000"/>
            </a:ln>
          </a:insideH>
          <a:insideV>
            <a:ln w="12700" cap="flat">
              <a:noFill/>
              <a:miter lim="400000"/>
            </a:ln>
          </a:insideV>
        </a:tcBdr>
        <a:fill>
          <a:solidFill>
            <a:srgbClr val="007EDA">
              <a:alpha val="90000"/>
            </a:srgbClr>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alpha val="80000"/>
                </a:srgbClr>
              </a:solidFill>
              <a:custDash>
                <a:ds d="200000" sp="200000"/>
              </a:custDash>
              <a:miter lim="400000"/>
            </a:ln>
          </a:insideH>
          <a:insideV>
            <a:ln w="12700" cap="flat">
              <a:noFill/>
              <a:miter lim="400000"/>
            </a:ln>
          </a:insideV>
        </a:tcBdr>
        <a:fill>
          <a:solidFill>
            <a:srgbClr val="007EDA">
              <a:alpha val="90000"/>
            </a:srgbClr>
          </a:solidFill>
        </a:fill>
      </a:tcStyle>
    </a:firstRow>
  </a:tblStyle>
  <a:tblStyle styleId="{EEE7283C-3CF3-47DC-8721-378D4A62B228}" styleName="">
    <a:tblBg/>
    <a:wholeTbl>
      <a:tcTxStyle b="off" i="off">
        <a:fontRef idx="minor">
          <a:srgbClr val="FFFFFF"/>
        </a:fontRef>
        <a:srgbClr val="FFFFFF"/>
      </a:tcTxStyle>
      <a:tcStyle>
        <a:tcBdr>
          <a:left>
            <a:ln w="25400" cap="flat">
              <a:solidFill>
                <a:srgbClr val="FFFFFF"/>
              </a:solidFill>
              <a:custDash>
                <a:ds d="200000" sp="200000"/>
              </a:custDash>
              <a:miter lim="400000"/>
            </a:ln>
          </a:left>
          <a:right>
            <a:ln w="25400" cap="flat">
              <a:solidFill>
                <a:srgbClr val="FFFFFF"/>
              </a:solidFill>
              <a:custDash>
                <a:ds d="200000" sp="200000"/>
              </a:custDash>
              <a:miter lim="400000"/>
            </a:ln>
          </a:right>
          <a:top>
            <a:ln w="25400" cap="flat">
              <a:solidFill>
                <a:srgbClr val="FFFFFF"/>
              </a:solidFill>
              <a:custDash>
                <a:ds d="200000" sp="200000"/>
              </a:custDash>
              <a:miter lim="400000"/>
            </a:ln>
          </a:top>
          <a:bottom>
            <a:ln w="25400" cap="flat">
              <a:solidFill>
                <a:srgbClr val="FFFFFF"/>
              </a:solidFill>
              <a:custDash>
                <a:ds d="200000" sp="200000"/>
              </a:custDash>
              <a:miter lim="400000"/>
            </a:ln>
          </a:bottom>
          <a:insideH>
            <a:ln w="25400" cap="flat">
              <a:solidFill>
                <a:srgbClr val="FFFFFF"/>
              </a:solidFill>
              <a:custDash>
                <a:ds d="200000" sp="200000"/>
              </a:custDash>
              <a:miter lim="400000"/>
            </a:ln>
          </a:insideH>
          <a:insideV>
            <a:ln w="25400" cap="flat">
              <a:solidFill>
                <a:srgbClr val="FFFFFF"/>
              </a:solidFill>
              <a:custDash>
                <a:ds d="200000" sp="200000"/>
              </a:custDash>
              <a:miter lim="400000"/>
            </a:ln>
          </a:insideV>
        </a:tcBdr>
        <a:fill>
          <a:noFill/>
        </a:fill>
      </a:tcStyle>
    </a:wholeTbl>
    <a:band2H>
      <a:tcTxStyle/>
      <a:tcStyle>
        <a:tcBdr/>
        <a:fill>
          <a:solidFill>
            <a:srgbClr val="B59467">
              <a:alpha val="25000"/>
            </a:srgbClr>
          </a:solidFill>
        </a:fill>
      </a:tcStyle>
    </a:band2H>
    <a:firstCol>
      <a:tcTxStyle b="off" i="off">
        <a:fontRef idx="minor">
          <a:srgbClr val="4A4E59"/>
        </a:fontRef>
        <a:srgbClr val="4A4E59"/>
      </a:tcTxStyle>
      <a:tcStyle>
        <a:tcBdr>
          <a:left>
            <a:ln w="25400" cap="flat">
              <a:solidFill>
                <a:srgbClr val="FFFFFF"/>
              </a:solidFill>
              <a:prstDash val="solid"/>
              <a:miter lim="400000"/>
            </a:ln>
          </a:left>
          <a:right>
            <a:ln w="25400" cap="flat">
              <a:solidFill>
                <a:srgbClr val="FFFFFF"/>
              </a:solidFill>
              <a:prstDash val="solid"/>
              <a:miter lim="400000"/>
            </a:ln>
          </a:right>
          <a:top>
            <a:ln w="12700" cap="flat">
              <a:noFill/>
              <a:miter lim="400000"/>
            </a:ln>
          </a:top>
          <a:bottom>
            <a:ln w="12700" cap="flat">
              <a:noFill/>
              <a:miter lim="400000"/>
            </a:ln>
          </a:bottom>
          <a:insideH>
            <a:ln w="12700" cap="flat">
              <a:noFill/>
              <a:miter lim="400000"/>
            </a:ln>
          </a:insideH>
          <a:insideV>
            <a:ln w="25400" cap="flat">
              <a:noFill/>
              <a:miter lim="400000"/>
            </a:ln>
          </a:insideV>
        </a:tcBdr>
        <a:fill>
          <a:solidFill>
            <a:srgbClr val="FFB346">
              <a:alpha val="90000"/>
            </a:srgbClr>
          </a:solidFill>
        </a:fill>
      </a:tcStyle>
    </a:firstCol>
    <a:lastRow>
      <a:tcTxStyle b="off" i="off">
        <a:fontRef idx="minor">
          <a:srgbClr val="4A4E59"/>
        </a:fontRef>
        <a:srgbClr val="4A4E59"/>
      </a:tcTxStyle>
      <a:tcStyle>
        <a:tcBdr>
          <a:left>
            <a:ln w="12700" cap="flat">
              <a:noFill/>
              <a:miter lim="400000"/>
            </a:ln>
          </a:left>
          <a:right>
            <a:ln w="12700" cap="flat">
              <a:noFill/>
              <a:miter lim="400000"/>
            </a:ln>
          </a:right>
          <a:top>
            <a:ln w="25400" cap="flat">
              <a:solidFill>
                <a:srgbClr val="FFFFFF"/>
              </a:solidFill>
              <a:prstDash val="solid"/>
              <a:miter lim="400000"/>
            </a:ln>
          </a:top>
          <a:bottom>
            <a:ln w="25400" cap="flat">
              <a:solidFill>
                <a:srgbClr val="FFFFFF"/>
              </a:solidFill>
              <a:prstDash val="solid"/>
              <a:miter lim="400000"/>
            </a:ln>
          </a:bottom>
          <a:insideH>
            <a:ln w="25400" cap="flat">
              <a:noFill/>
              <a:miter lim="400000"/>
            </a:ln>
          </a:insideH>
          <a:insideV>
            <a:ln w="12700" cap="flat">
              <a:noFill/>
              <a:miter lim="400000"/>
            </a:ln>
          </a:insideV>
        </a:tcBdr>
        <a:fill>
          <a:solidFill>
            <a:srgbClr val="FFC22F">
              <a:alpha val="90000"/>
            </a:srgbClr>
          </a:solidFill>
        </a:fill>
      </a:tcStyle>
    </a:lastRow>
    <a:firstRow>
      <a:tcTxStyle b="off" i="off">
        <a:fontRef idx="minor">
          <a:srgbClr val="4A4E59"/>
        </a:fontRef>
        <a:srgbClr val="4A4E59"/>
      </a:tcTxStyle>
      <a:tcStyle>
        <a:tcBdr>
          <a:left>
            <a:ln w="12700" cap="flat">
              <a:noFill/>
              <a:miter lim="400000"/>
            </a:ln>
          </a:left>
          <a:right>
            <a:ln w="12700" cap="flat">
              <a:noFill/>
              <a:miter lim="400000"/>
            </a:ln>
          </a:right>
          <a:top>
            <a:ln w="25400" cap="flat">
              <a:solidFill>
                <a:srgbClr val="FFFFFF"/>
              </a:solidFill>
              <a:prstDash val="solid"/>
              <a:miter lim="400000"/>
            </a:ln>
          </a:top>
          <a:bottom>
            <a:ln w="25400" cap="flat">
              <a:solidFill>
                <a:srgbClr val="FFFFFF"/>
              </a:solidFill>
              <a:prstDash val="solid"/>
              <a:miter lim="400000"/>
            </a:ln>
          </a:bottom>
          <a:insideH>
            <a:ln w="25400" cap="flat">
              <a:noFill/>
              <a:miter lim="400000"/>
            </a:ln>
          </a:insideH>
          <a:insideV>
            <a:ln w="12700" cap="flat">
              <a:noFill/>
              <a:miter lim="400000"/>
            </a:ln>
          </a:insideV>
        </a:tcBdr>
        <a:fill>
          <a:solidFill>
            <a:srgbClr val="FFC22F">
              <a:alpha val="90000"/>
            </a:srgbClr>
          </a:solidFill>
        </a:fill>
      </a:tcStyle>
    </a:firstRow>
  </a:tblStyle>
  <a:tblStyle styleId="{CF821DB8-F4EB-4A41-A1BA-3FCAFE7338EE}" styleName="">
    <a:tblBg/>
    <a:wholeTbl>
      <a:tcTxStyle b="off" i="off">
        <a:fontRef idx="minor">
          <a:srgbClr val="FFFFFF"/>
        </a:fontRef>
        <a:srgbClr val="FFFFFF"/>
      </a:tcTxStyle>
      <a:tcStyle>
        <a:tcBdr>
          <a:left>
            <a:ln w="25400" cap="flat">
              <a:solidFill>
                <a:srgbClr val="FFFFFF"/>
              </a:solidFill>
              <a:prstDash val="solid"/>
              <a:miter lim="400000"/>
            </a:ln>
          </a:left>
          <a:right>
            <a:ln w="25400" cap="flat">
              <a:solidFill>
                <a:srgbClr val="FFFFFF"/>
              </a:solidFill>
              <a:prstDash val="solid"/>
              <a:miter lim="400000"/>
            </a:ln>
          </a:right>
          <a:top>
            <a:ln w="25400" cap="flat">
              <a:solidFill>
                <a:srgbClr val="FFFFFF"/>
              </a:solidFill>
              <a:prstDash val="solid"/>
              <a:miter lim="400000"/>
            </a:ln>
          </a:top>
          <a:bottom>
            <a:ln w="25400" cap="flat">
              <a:solidFill>
                <a:srgbClr val="FFFFFF"/>
              </a:solidFill>
              <a:prstDash val="solid"/>
              <a:miter lim="400000"/>
            </a:ln>
          </a:bottom>
          <a:insideH>
            <a:ln w="25400" cap="flat">
              <a:solidFill>
                <a:srgbClr val="FFFFFF"/>
              </a:solidFill>
              <a:prstDash val="solid"/>
              <a:miter lim="400000"/>
            </a:ln>
          </a:insideH>
          <a:insideV>
            <a:ln w="25400" cap="flat">
              <a:solidFill>
                <a:srgbClr val="FFFFFF"/>
              </a:solidFill>
              <a:prstDash val="solid"/>
              <a:miter lim="400000"/>
            </a:ln>
          </a:insideV>
        </a:tcBdr>
        <a:fill>
          <a:solidFill>
            <a:srgbClr val="FFFFFF">
              <a:alpha val="10000"/>
            </a:srgbClr>
          </a:solidFill>
        </a:fill>
      </a:tcStyle>
    </a:wholeTbl>
    <a:band2H>
      <a:tcTxStyle/>
      <a:tcStyle>
        <a:tcBdr/>
        <a:fill>
          <a:solidFill>
            <a:srgbClr val="C4DAFE">
              <a:alpha val="10000"/>
            </a:srgbClr>
          </a:solidFill>
        </a:fill>
      </a:tcStyle>
    </a:band2H>
    <a:firstCol>
      <a:tcTxStyle b="off" i="off">
        <a:fontRef idx="minor">
          <a:srgbClr val="FFFFFF"/>
        </a:fontRef>
        <a:srgbClr val="FFFFFF"/>
      </a:tcTxStyle>
      <a:tcStyle>
        <a:tcBdr>
          <a:left>
            <a:ln w="25400" cap="flat">
              <a:solidFill>
                <a:srgbClr val="FFFFFF"/>
              </a:solidFill>
              <a:prstDash val="solid"/>
              <a:miter lim="400000"/>
            </a:ln>
          </a:left>
          <a:right>
            <a:ln w="25400" cap="flat">
              <a:solidFill>
                <a:srgbClr val="FFFFFF"/>
              </a:solidFill>
              <a:prstDash val="solid"/>
              <a:miter lim="400000"/>
            </a:ln>
          </a:right>
          <a:top>
            <a:ln w="25400" cap="flat">
              <a:solidFill>
                <a:srgbClr val="FFFFFF"/>
              </a:solidFill>
              <a:prstDash val="solid"/>
              <a:miter lim="400000"/>
            </a:ln>
          </a:top>
          <a:bottom>
            <a:ln w="25400" cap="flat">
              <a:solidFill>
                <a:srgbClr val="FFFFFF"/>
              </a:solidFill>
              <a:prstDash val="solid"/>
              <a:miter lim="400000"/>
            </a:ln>
          </a:bottom>
          <a:insideH>
            <a:ln w="25400" cap="flat">
              <a:solidFill>
                <a:srgbClr val="FFFFFF"/>
              </a:solidFill>
              <a:prstDash val="solid"/>
              <a:miter lim="400000"/>
            </a:ln>
          </a:insideH>
          <a:insideV>
            <a:ln w="25400" cap="flat">
              <a:solidFill>
                <a:srgbClr val="FFFFFF"/>
              </a:solidFill>
              <a:prstDash val="solid"/>
              <a:miter lim="400000"/>
            </a:ln>
          </a:insideV>
        </a:tcBdr>
        <a:fill>
          <a:solidFill>
            <a:srgbClr val="81A474"/>
          </a:solidFill>
        </a:fill>
      </a:tcStyle>
    </a:firstCol>
    <a:lastRow>
      <a:tcTxStyle b="off" i="off">
        <a:fontRef idx="minor">
          <a:srgbClr val="FFFFFF"/>
        </a:fontRef>
        <a:srgbClr val="FFFFFF"/>
      </a:tcTxStyle>
      <a:tcStyle>
        <a:tcBdr>
          <a:left>
            <a:ln w="25400" cap="flat">
              <a:solidFill>
                <a:srgbClr val="B6B5B0"/>
              </a:solidFill>
              <a:prstDash val="solid"/>
              <a:miter lim="400000"/>
            </a:ln>
          </a:left>
          <a:right>
            <a:ln w="25400" cap="flat">
              <a:solidFill>
                <a:srgbClr val="B6B5B0"/>
              </a:solidFill>
              <a:prstDash val="solid"/>
              <a:miter lim="400000"/>
            </a:ln>
          </a:right>
          <a:top>
            <a:ln w="25400" cap="flat">
              <a:solidFill>
                <a:srgbClr val="FFFFFF"/>
              </a:solidFill>
              <a:prstDash val="solid"/>
              <a:miter lim="400000"/>
            </a:ln>
          </a:top>
          <a:bottom>
            <a:ln w="25400" cap="flat">
              <a:solidFill>
                <a:srgbClr val="FFFFFF"/>
              </a:solidFill>
              <a:prstDash val="solid"/>
              <a:miter lim="400000"/>
            </a:ln>
          </a:bottom>
          <a:insideH>
            <a:ln w="25400" cap="flat">
              <a:solidFill>
                <a:srgbClr val="B6B5B0"/>
              </a:solidFill>
              <a:prstDash val="solid"/>
              <a:miter lim="400000"/>
            </a:ln>
          </a:insideH>
          <a:insideV>
            <a:ln w="25400" cap="flat">
              <a:solidFill>
                <a:srgbClr val="B6B5B0"/>
              </a:solidFill>
              <a:prstDash val="solid"/>
              <a:miter lim="400000"/>
            </a:ln>
          </a:insideV>
        </a:tcBdr>
        <a:fill>
          <a:solidFill>
            <a:srgbClr val="8172A8"/>
          </a:solidFill>
        </a:fill>
      </a:tcStyle>
    </a:lastRow>
    <a:firstRow>
      <a:tcTxStyle b="off" i="off">
        <a:fontRef idx="minor">
          <a:srgbClr val="FFFFFF"/>
        </a:fontRef>
        <a:srgbClr val="FFFFFF"/>
      </a:tcTxStyle>
      <a:tcStyle>
        <a:tcBdr>
          <a:left>
            <a:ln w="25400" cap="flat">
              <a:solidFill>
                <a:srgbClr val="FFFFFF"/>
              </a:solidFill>
              <a:prstDash val="solid"/>
              <a:miter lim="400000"/>
            </a:ln>
          </a:left>
          <a:right>
            <a:ln w="25400" cap="flat">
              <a:solidFill>
                <a:srgbClr val="FFFFFF"/>
              </a:solidFill>
              <a:prstDash val="solid"/>
              <a:miter lim="400000"/>
            </a:ln>
          </a:right>
          <a:top>
            <a:ln w="25400" cap="flat">
              <a:solidFill>
                <a:srgbClr val="FFFFFF"/>
              </a:solidFill>
              <a:prstDash val="solid"/>
              <a:miter lim="400000"/>
            </a:ln>
          </a:top>
          <a:bottom>
            <a:ln w="25400" cap="flat">
              <a:solidFill>
                <a:srgbClr val="FFFFFF"/>
              </a:solidFill>
              <a:prstDash val="solid"/>
              <a:miter lim="400000"/>
            </a:ln>
          </a:bottom>
          <a:insideH>
            <a:ln w="25400" cap="flat">
              <a:solidFill>
                <a:srgbClr val="FFFFFF"/>
              </a:solidFill>
              <a:prstDash val="solid"/>
              <a:miter lim="400000"/>
            </a:ln>
          </a:insideH>
          <a:insideV>
            <a:ln w="25400" cap="flat">
              <a:solidFill>
                <a:srgbClr val="FFFFFF"/>
              </a:solidFill>
              <a:prstDash val="solid"/>
              <a:miter lim="400000"/>
            </a:ln>
          </a:insideV>
        </a:tcBdr>
        <a:fill>
          <a:solidFill>
            <a:srgbClr val="677CAD"/>
          </a:solidFill>
        </a:fill>
      </a:tcStyle>
    </a:firstRow>
  </a:tblStyle>
  <a:tblStyle styleId="{33BA23B1-9221-436E-865A-0063620EA4FD}" styleName="">
    <a:tblBg/>
    <a:wholeTbl>
      <a:tcTxStyle b="off" i="off">
        <a:fontRef idx="minor">
          <a:srgbClr val="FFFFFF"/>
        </a:fontRef>
        <a:srgbClr val="FFFFFF"/>
      </a:tcTxStyle>
      <a:tcStyle>
        <a:tcBdr>
          <a:left>
            <a:ln w="25400" cap="flat">
              <a:solidFill>
                <a:srgbClr val="FFFFFF">
                  <a:alpha val="50000"/>
                </a:srgbClr>
              </a:solidFill>
              <a:prstDash val="solid"/>
              <a:miter lim="400000"/>
            </a:ln>
          </a:left>
          <a:right>
            <a:ln w="25400" cap="flat">
              <a:solidFill>
                <a:srgbClr val="FFFFFF">
                  <a:alpha val="50000"/>
                </a:srgbClr>
              </a:solidFill>
              <a:prstDash val="solid"/>
              <a:miter lim="400000"/>
            </a:ln>
          </a:right>
          <a:top>
            <a:ln w="25400" cap="flat">
              <a:solidFill>
                <a:srgbClr val="FFFFFF">
                  <a:alpha val="50000"/>
                </a:srgbClr>
              </a:solidFill>
              <a:prstDash val="solid"/>
              <a:miter lim="400000"/>
            </a:ln>
          </a:top>
          <a:bottom>
            <a:ln w="25400" cap="flat">
              <a:solidFill>
                <a:srgbClr val="FFFFFF">
                  <a:alpha val="50000"/>
                </a:srgbClr>
              </a:solidFill>
              <a:prstDash val="solid"/>
              <a:miter lim="400000"/>
            </a:ln>
          </a:bottom>
          <a:insideH>
            <a:ln w="25400" cap="flat">
              <a:solidFill>
                <a:srgbClr val="FFFFFF">
                  <a:alpha val="50000"/>
                </a:srgbClr>
              </a:solidFill>
              <a:prstDash val="solid"/>
              <a:miter lim="400000"/>
            </a:ln>
          </a:insideH>
          <a:insideV>
            <a:ln w="25400" cap="flat">
              <a:solidFill>
                <a:srgbClr val="FFFFFF">
                  <a:alpha val="50000"/>
                </a:srgbClr>
              </a:solidFill>
              <a:prstDash val="solid"/>
              <a:miter lim="400000"/>
            </a:ln>
          </a:insideV>
        </a:tcBdr>
        <a:fill>
          <a:noFill/>
        </a:fill>
      </a:tcStyle>
    </a:wholeTbl>
    <a:band2H>
      <a:tcTxStyle/>
      <a:tcStyle>
        <a:tcBdr/>
        <a:fill>
          <a:solidFill>
            <a:srgbClr val="2C2C2C">
              <a:alpha val="27000"/>
            </a:srgbClr>
          </a:solidFill>
        </a:fill>
      </a:tcStyle>
    </a:band2H>
    <a:firstCol>
      <a:tcTxStyle b="off" i="off">
        <a:fontRef idx="minor">
          <a:srgbClr val="FFFFFF"/>
        </a:fontRef>
        <a:srgbClr val="FFFFFF"/>
      </a:tcTxStyle>
      <a:tcStyle>
        <a:tcBdr>
          <a:left>
            <a:ln w="25400" cap="flat">
              <a:solidFill>
                <a:srgbClr val="FFFFFF"/>
              </a:solidFill>
              <a:prstDash val="solid"/>
              <a:miter lim="400000"/>
            </a:ln>
          </a:left>
          <a:right>
            <a:ln w="25400" cap="flat">
              <a:solidFill>
                <a:srgbClr val="FFFFFF"/>
              </a:solidFill>
              <a:prstDash val="solid"/>
              <a:miter lim="400000"/>
            </a:ln>
          </a:right>
          <a:top>
            <a:ln w="25400" cap="flat">
              <a:solidFill>
                <a:srgbClr val="FFFFFF">
                  <a:alpha val="50000"/>
                </a:srgbClr>
              </a:solidFill>
              <a:prstDash val="solid"/>
              <a:miter lim="400000"/>
            </a:ln>
          </a:top>
          <a:bottom>
            <a:ln w="25400" cap="flat">
              <a:solidFill>
                <a:srgbClr val="FFFFFF">
                  <a:alpha val="50000"/>
                </a:srgbClr>
              </a:solidFill>
              <a:prstDash val="solid"/>
              <a:miter lim="400000"/>
            </a:ln>
          </a:bottom>
          <a:insideH>
            <a:ln w="25400" cap="flat">
              <a:solidFill>
                <a:srgbClr val="FFFFFF">
                  <a:alpha val="50000"/>
                </a:srgbClr>
              </a:solidFill>
              <a:prstDash val="solid"/>
              <a:miter lim="400000"/>
            </a:ln>
          </a:insideH>
          <a:insideV>
            <a:ln w="25400" cap="flat">
              <a:solidFill>
                <a:srgbClr val="FFFFFF">
                  <a:alpha val="50000"/>
                </a:srgbClr>
              </a:solidFill>
              <a:prstDash val="solid"/>
              <a:miter lim="400000"/>
            </a:ln>
          </a:insideV>
        </a:tcBdr>
        <a:fill>
          <a:solidFill>
            <a:srgbClr val="353B44">
              <a:alpha val="50000"/>
            </a:srgbClr>
          </a:solidFill>
        </a:fill>
      </a:tcStyle>
    </a:firstCol>
    <a:lastRow>
      <a:tcTxStyle b="off" i="off">
        <a:fontRef idx="minor">
          <a:srgbClr val="FFFFFF"/>
        </a:fontRef>
        <a:srgbClr val="FFFFFF"/>
      </a:tcTxStyle>
      <a:tcStyle>
        <a:tcBdr>
          <a:left>
            <a:ln w="25400" cap="flat">
              <a:solidFill>
                <a:srgbClr val="FFFFFF">
                  <a:alpha val="50000"/>
                </a:srgbClr>
              </a:solidFill>
              <a:prstDash val="solid"/>
              <a:miter lim="400000"/>
            </a:ln>
          </a:left>
          <a:right>
            <a:ln w="25400" cap="flat">
              <a:solidFill>
                <a:srgbClr val="FFFFFF">
                  <a:alpha val="50000"/>
                </a:srgbClr>
              </a:solidFill>
              <a:prstDash val="solid"/>
              <a:miter lim="400000"/>
            </a:ln>
          </a:right>
          <a:top>
            <a:ln w="25400" cap="flat">
              <a:solidFill>
                <a:srgbClr val="FFFFFF"/>
              </a:solidFill>
              <a:prstDash val="solid"/>
              <a:miter lim="400000"/>
            </a:ln>
          </a:top>
          <a:bottom>
            <a:ln w="25400" cap="flat">
              <a:solidFill>
                <a:srgbClr val="FFFFFF"/>
              </a:solidFill>
              <a:prstDash val="solid"/>
              <a:miter lim="400000"/>
            </a:ln>
          </a:bottom>
          <a:insideH>
            <a:ln w="25400" cap="flat">
              <a:solidFill>
                <a:srgbClr val="FFFFFF">
                  <a:alpha val="50000"/>
                </a:srgbClr>
              </a:solidFill>
              <a:prstDash val="solid"/>
              <a:miter lim="400000"/>
            </a:ln>
          </a:insideH>
          <a:insideV>
            <a:ln w="25400" cap="flat">
              <a:solidFill>
                <a:srgbClr val="FFFFFF">
                  <a:alpha val="50000"/>
                </a:srgbClr>
              </a:solidFill>
              <a:prstDash val="solid"/>
              <a:miter lim="400000"/>
            </a:ln>
          </a:insideV>
        </a:tcBdr>
        <a:fill>
          <a:solidFill>
            <a:srgbClr val="78828D">
              <a:alpha val="50000"/>
            </a:srgbClr>
          </a:solidFill>
        </a:fill>
      </a:tcStyle>
    </a:lastRow>
    <a:firstRow>
      <a:tcTxStyle b="off" i="off">
        <a:fontRef idx="minor">
          <a:srgbClr val="FFFFFF"/>
        </a:fontRef>
        <a:srgbClr val="FFFFFF"/>
      </a:tcTxStyle>
      <a:tcStyle>
        <a:tcBdr>
          <a:left>
            <a:ln w="25400" cap="flat">
              <a:solidFill>
                <a:srgbClr val="FFFFFF">
                  <a:alpha val="50000"/>
                </a:srgbClr>
              </a:solidFill>
              <a:prstDash val="solid"/>
              <a:miter lim="400000"/>
            </a:ln>
          </a:left>
          <a:right>
            <a:ln w="25400" cap="flat">
              <a:solidFill>
                <a:srgbClr val="FFFFFF">
                  <a:alpha val="50000"/>
                </a:srgbClr>
              </a:solidFill>
              <a:prstDash val="solid"/>
              <a:miter lim="400000"/>
            </a:ln>
          </a:right>
          <a:top>
            <a:ln w="25400" cap="flat">
              <a:solidFill>
                <a:srgbClr val="FFFFFF"/>
              </a:solidFill>
              <a:prstDash val="solid"/>
              <a:miter lim="400000"/>
            </a:ln>
          </a:top>
          <a:bottom>
            <a:ln w="25400" cap="flat">
              <a:solidFill>
                <a:srgbClr val="FFFFFF"/>
              </a:solidFill>
              <a:prstDash val="solid"/>
              <a:miter lim="400000"/>
            </a:ln>
          </a:bottom>
          <a:insideH>
            <a:ln w="25400" cap="flat">
              <a:solidFill>
                <a:srgbClr val="FFFFFF">
                  <a:alpha val="50000"/>
                </a:srgbClr>
              </a:solidFill>
              <a:prstDash val="solid"/>
              <a:miter lim="400000"/>
            </a:ln>
          </a:insideH>
          <a:insideV>
            <a:ln w="25400" cap="flat">
              <a:solidFill>
                <a:srgbClr val="FFFFFF">
                  <a:alpha val="50000"/>
                </a:srgbClr>
              </a:solidFill>
              <a:prstDash val="solid"/>
              <a:miter lim="400000"/>
            </a:ln>
          </a:insideV>
        </a:tcBdr>
        <a:fill>
          <a:solidFill>
            <a:srgbClr val="78828D">
              <a:alpha val="50000"/>
            </a:srgbClr>
          </a:solidFill>
        </a:fill>
      </a:tcStyle>
    </a:firstRow>
  </a:tblStyle>
  <a:tblStyle styleId="{2708684C-4D16-4618-839F-0558EEFCDFE6}" styleName="">
    <a:tblBg/>
    <a:wholeTbl>
      <a:tcTxStyle b="off" i="off">
        <a:fontRef idx="minor">
          <a:srgbClr val="FFFFFF"/>
        </a:fontRef>
        <a:srgbClr val="FFFFFF"/>
      </a:tcTxStyle>
      <a:tcStyle>
        <a:tcBdr>
          <a:left>
            <a:ln w="25400" cap="rnd">
              <a:solidFill>
                <a:srgbClr val="FFFFFF"/>
              </a:solidFill>
              <a:custDash>
                <a:ds d="100000" sp="200000"/>
              </a:custDash>
              <a:miter lim="400000"/>
            </a:ln>
          </a:left>
          <a:right>
            <a:ln w="25400" cap="rnd">
              <a:solidFill>
                <a:srgbClr val="FFFFFF"/>
              </a:solidFill>
              <a:custDash>
                <a:ds d="100000" sp="200000"/>
              </a:custDash>
              <a:miter lim="400000"/>
            </a:ln>
          </a:right>
          <a:top>
            <a:ln w="25400" cap="rnd">
              <a:solidFill>
                <a:srgbClr val="FFFFFF"/>
              </a:solidFill>
              <a:custDash>
                <a:ds d="100000" sp="200000"/>
              </a:custDash>
              <a:miter lim="400000"/>
            </a:ln>
          </a:top>
          <a:bottom>
            <a:ln w="25400" cap="rnd">
              <a:solidFill>
                <a:srgbClr val="FFFFFF"/>
              </a:solidFill>
              <a:custDash>
                <a:ds d="100000" sp="200000"/>
              </a:custDash>
              <a:miter lim="400000"/>
            </a:ln>
          </a:bottom>
          <a:insideH>
            <a:ln w="25400" cap="rnd">
              <a:solidFill>
                <a:srgbClr val="FFFFFF"/>
              </a:solidFill>
              <a:custDash>
                <a:ds d="100000" sp="200000"/>
              </a:custDash>
              <a:miter lim="400000"/>
            </a:ln>
          </a:insideH>
          <a:insideV>
            <a:ln w="25400" cap="rnd">
              <a:solidFill>
                <a:srgbClr val="FFFFFF"/>
              </a:solidFill>
              <a:custDash>
                <a:ds d="100000" sp="200000"/>
              </a:custDash>
              <a:miter lim="400000"/>
            </a:ln>
          </a:insideV>
        </a:tcBdr>
        <a:fill>
          <a:noFill/>
        </a:fill>
      </a:tcStyle>
    </a:wholeTbl>
    <a:band2H>
      <a:tcTxStyle/>
      <a:tcStyle>
        <a:tcBdr/>
        <a:fill>
          <a:solidFill>
            <a:srgbClr val="DADADA">
              <a:alpha val="25000"/>
            </a:srgbClr>
          </a:solidFill>
        </a:fill>
      </a:tcStyle>
    </a:band2H>
    <a:firstCol>
      <a:tcTxStyle b="off" i="off">
        <a:fontRef idx="minor">
          <a:srgbClr val="FFFFFF"/>
        </a:fontRef>
        <a:srgbClr val="FFFFFF"/>
      </a:tcTxStyle>
      <a:tcStyle>
        <a:tcBdr>
          <a:left>
            <a:ln w="12700" cap="flat">
              <a:noFill/>
              <a:miter lim="400000"/>
            </a:ln>
          </a:left>
          <a:right>
            <a:ln w="38100" cap="flat">
              <a:solidFill>
                <a:srgbClr val="FFFFFF"/>
              </a:solidFill>
              <a:prstDash val="solid"/>
              <a:miter lim="400000"/>
            </a:ln>
          </a:right>
          <a:top>
            <a:ln w="12700" cap="flat">
              <a:noFill/>
              <a:miter lim="400000"/>
            </a:ln>
          </a:top>
          <a:bottom>
            <a:ln w="12700" cap="flat">
              <a:noFill/>
              <a:miter lim="400000"/>
            </a:ln>
          </a:bottom>
          <a:insideH>
            <a:ln w="12700" cap="flat">
              <a:noFill/>
              <a:miter lim="400000"/>
            </a:ln>
          </a:insideH>
          <a:insideV>
            <a:ln w="25400" cap="flat">
              <a:noFill/>
              <a:miter lim="400000"/>
            </a:ln>
          </a:insideV>
        </a:tcBdr>
        <a:fill>
          <a:no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38100" cap="flat">
              <a:solidFill>
                <a:srgbClr val="FFFFFF"/>
              </a:solidFill>
              <a:prstDash val="solid"/>
              <a:miter lim="400000"/>
            </a:ln>
          </a:top>
          <a:bottom>
            <a:ln w="12700" cap="flat">
              <a:noFill/>
              <a:miter lim="400000"/>
            </a:ln>
          </a:bottom>
          <a:insideH>
            <a:ln w="25400" cap="flat">
              <a:noFill/>
              <a:miter lim="400000"/>
            </a:ln>
          </a:insideH>
          <a:insideV>
            <a:ln w="12700" cap="flat">
              <a:noFill/>
              <a:miter lim="400000"/>
            </a:ln>
          </a:insideV>
        </a:tcBdr>
        <a:fill>
          <a:no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38100" cap="flat">
              <a:solidFill>
                <a:srgbClr val="FFFFFF"/>
              </a:solidFill>
              <a:prstDash val="solid"/>
              <a:miter lim="400000"/>
            </a:ln>
          </a:bottom>
          <a:insideH>
            <a:ln w="25400" cap="flat">
              <a:noFill/>
              <a:miter lim="400000"/>
            </a:ln>
          </a:insideH>
          <a:insideV>
            <a:ln w="12700" cap="flat">
              <a:noFill/>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4" autoAdjust="0"/>
    <p:restoredTop sz="94660"/>
  </p:normalViewPr>
  <p:slideViewPr>
    <p:cSldViewPr>
      <p:cViewPr varScale="1">
        <p:scale>
          <a:sx n="54" d="100"/>
          <a:sy n="54" d="100"/>
        </p:scale>
        <p:origin x="1128" y="53"/>
      </p:cViewPr>
      <p:guideLst>
        <p:guide orient="horz" pos="3072"/>
        <p:guide pos="409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1094"/>
          </a:xfrm>
          <a:prstGeom prst="rect">
            <a:avLst/>
          </a:prstGeom>
        </p:spPr>
        <p:txBody>
          <a:bodyPr vert="horz" lIns="96625" tIns="48312" rIns="96625" bIns="48312" rtlCol="0"/>
          <a:lstStyle>
            <a:lvl1pPr algn="l">
              <a:defRPr sz="1300"/>
            </a:lvl1pPr>
          </a:lstStyle>
          <a:p>
            <a:endParaRPr lang="en-GB"/>
          </a:p>
        </p:txBody>
      </p:sp>
      <p:sp>
        <p:nvSpPr>
          <p:cNvPr id="3" name="Date Placeholder 2"/>
          <p:cNvSpPr>
            <a:spLocks noGrp="1"/>
          </p:cNvSpPr>
          <p:nvPr>
            <p:ph type="dt" sz="quarter" idx="1"/>
          </p:nvPr>
        </p:nvSpPr>
        <p:spPr>
          <a:xfrm>
            <a:off x="3901698" y="0"/>
            <a:ext cx="2984871" cy="501094"/>
          </a:xfrm>
          <a:prstGeom prst="rect">
            <a:avLst/>
          </a:prstGeom>
        </p:spPr>
        <p:txBody>
          <a:bodyPr vert="horz" lIns="96625" tIns="48312" rIns="96625" bIns="48312" rtlCol="0"/>
          <a:lstStyle>
            <a:lvl1pPr algn="r">
              <a:defRPr sz="1300"/>
            </a:lvl1pPr>
          </a:lstStyle>
          <a:p>
            <a:fld id="{90723C00-1CCC-4DD7-BC16-18982CFF7AD5}" type="datetimeFigureOut">
              <a:rPr lang="en-GB" smtClean="0"/>
              <a:t>29/09/2025</a:t>
            </a:fld>
            <a:endParaRPr lang="en-GB"/>
          </a:p>
        </p:txBody>
      </p:sp>
      <p:sp>
        <p:nvSpPr>
          <p:cNvPr id="4" name="Footer Placeholder 3"/>
          <p:cNvSpPr>
            <a:spLocks noGrp="1"/>
          </p:cNvSpPr>
          <p:nvPr>
            <p:ph type="ftr" sz="quarter" idx="2"/>
          </p:nvPr>
        </p:nvSpPr>
        <p:spPr>
          <a:xfrm>
            <a:off x="0" y="9519054"/>
            <a:ext cx="2984871" cy="501094"/>
          </a:xfrm>
          <a:prstGeom prst="rect">
            <a:avLst/>
          </a:prstGeom>
        </p:spPr>
        <p:txBody>
          <a:bodyPr vert="horz" lIns="96625" tIns="48312" rIns="96625" bIns="48312" rtlCol="0" anchor="b"/>
          <a:lstStyle>
            <a:lvl1pPr algn="l">
              <a:defRPr sz="1300"/>
            </a:lvl1pPr>
          </a:lstStyle>
          <a:p>
            <a:endParaRPr lang="en-GB"/>
          </a:p>
        </p:txBody>
      </p:sp>
      <p:sp>
        <p:nvSpPr>
          <p:cNvPr id="5" name="Slide Number Placeholder 4"/>
          <p:cNvSpPr>
            <a:spLocks noGrp="1"/>
          </p:cNvSpPr>
          <p:nvPr>
            <p:ph type="sldNum" sz="quarter" idx="3"/>
          </p:nvPr>
        </p:nvSpPr>
        <p:spPr>
          <a:xfrm>
            <a:off x="3901698" y="9519054"/>
            <a:ext cx="2984871" cy="501094"/>
          </a:xfrm>
          <a:prstGeom prst="rect">
            <a:avLst/>
          </a:prstGeom>
        </p:spPr>
        <p:txBody>
          <a:bodyPr vert="horz" lIns="96625" tIns="48312" rIns="96625" bIns="48312" rtlCol="0" anchor="b"/>
          <a:lstStyle>
            <a:lvl1pPr algn="r">
              <a:defRPr sz="1300"/>
            </a:lvl1pPr>
          </a:lstStyle>
          <a:p>
            <a:fld id="{E15A03A7-BC72-4982-8E62-F440962F8261}" type="slidenum">
              <a:rPr lang="en-GB" smtClean="0"/>
              <a:t>‹#›</a:t>
            </a:fld>
            <a:endParaRPr lang="en-GB"/>
          </a:p>
        </p:txBody>
      </p:sp>
    </p:spTree>
    <p:extLst>
      <p:ext uri="{BB962C8B-B14F-4D97-AF65-F5344CB8AC3E}">
        <p14:creationId xmlns:p14="http://schemas.microsoft.com/office/powerpoint/2010/main" val="701774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8" name="Shape 78"/>
          <p:cNvSpPr>
            <a:spLocks noGrp="1" noRot="1" noChangeAspect="1"/>
          </p:cNvSpPr>
          <p:nvPr>
            <p:ph type="sldImg"/>
          </p:nvPr>
        </p:nvSpPr>
        <p:spPr>
          <a:xfrm>
            <a:off x="938213" y="750888"/>
            <a:ext cx="5011737" cy="3759200"/>
          </a:xfrm>
          <a:prstGeom prst="rect">
            <a:avLst/>
          </a:prstGeom>
        </p:spPr>
        <p:txBody>
          <a:bodyPr lIns="96625" tIns="48312" rIns="96625" bIns="48312"/>
          <a:lstStyle/>
          <a:p>
            <a:endParaRPr/>
          </a:p>
        </p:txBody>
      </p:sp>
      <p:sp>
        <p:nvSpPr>
          <p:cNvPr id="79" name="Shape 79"/>
          <p:cNvSpPr>
            <a:spLocks noGrp="1"/>
          </p:cNvSpPr>
          <p:nvPr>
            <p:ph type="body" sz="quarter" idx="1"/>
          </p:nvPr>
        </p:nvSpPr>
        <p:spPr>
          <a:xfrm>
            <a:off x="918422" y="4760397"/>
            <a:ext cx="5051320" cy="4509850"/>
          </a:xfrm>
          <a:prstGeom prst="rect">
            <a:avLst/>
          </a:prstGeom>
        </p:spPr>
        <p:txBody>
          <a:bodyPr lIns="96625" tIns="48312" rIns="96625" bIns="48312"/>
          <a:lstStyle/>
          <a:p>
            <a:endParaRPr/>
          </a:p>
        </p:txBody>
      </p:sp>
    </p:spTree>
    <p:extLst>
      <p:ext uri="{BB962C8B-B14F-4D97-AF65-F5344CB8AC3E}">
        <p14:creationId xmlns:p14="http://schemas.microsoft.com/office/powerpoint/2010/main" val="569065550"/>
      </p:ext>
    </p:extLst>
  </p:cSld>
  <p:clrMap bg1="lt1" tx1="dk1" bg2="lt2" tx2="dk2" accent1="accent1" accent2="accent2" accent3="accent3" accent4="accent4" accent5="accent5" accent6="accent6" hlink="hlink" folHlink="folHlink"/>
  <p:notesStyle>
    <a:lvl1pPr defTabSz="457200" latinLnBrk="0">
      <a:lnSpc>
        <a:spcPct val="125000"/>
      </a:lnSpc>
      <a:defRPr sz="2400">
        <a:latin typeface="Avenir Roman"/>
        <a:ea typeface="Avenir Roman"/>
        <a:cs typeface="Avenir Roman"/>
        <a:sym typeface="Avenir Roman"/>
      </a:defRPr>
    </a:lvl1pPr>
    <a:lvl2pPr indent="228600" defTabSz="457200" latinLnBrk="0">
      <a:lnSpc>
        <a:spcPct val="125000"/>
      </a:lnSpc>
      <a:defRPr sz="2400">
        <a:latin typeface="Avenir Roman"/>
        <a:ea typeface="Avenir Roman"/>
        <a:cs typeface="Avenir Roman"/>
        <a:sym typeface="Avenir Roman"/>
      </a:defRPr>
    </a:lvl2pPr>
    <a:lvl3pPr indent="457200" defTabSz="457200" latinLnBrk="0">
      <a:lnSpc>
        <a:spcPct val="125000"/>
      </a:lnSpc>
      <a:defRPr sz="2400">
        <a:latin typeface="Avenir Roman"/>
        <a:ea typeface="Avenir Roman"/>
        <a:cs typeface="Avenir Roman"/>
        <a:sym typeface="Avenir Roman"/>
      </a:defRPr>
    </a:lvl3pPr>
    <a:lvl4pPr indent="685800" defTabSz="457200" latinLnBrk="0">
      <a:lnSpc>
        <a:spcPct val="125000"/>
      </a:lnSpc>
      <a:defRPr sz="2400">
        <a:latin typeface="Avenir Roman"/>
        <a:ea typeface="Avenir Roman"/>
        <a:cs typeface="Avenir Roman"/>
        <a:sym typeface="Avenir Roman"/>
      </a:defRPr>
    </a:lvl4pPr>
    <a:lvl5pPr indent="914400" defTabSz="457200" latinLnBrk="0">
      <a:lnSpc>
        <a:spcPct val="125000"/>
      </a:lnSpc>
      <a:defRPr sz="2400">
        <a:latin typeface="Avenir Roman"/>
        <a:ea typeface="Avenir Roman"/>
        <a:cs typeface="Avenir Roman"/>
        <a:sym typeface="Avenir Roman"/>
      </a:defRPr>
    </a:lvl5pPr>
    <a:lvl6pPr indent="1143000" defTabSz="457200" latinLnBrk="0">
      <a:lnSpc>
        <a:spcPct val="125000"/>
      </a:lnSpc>
      <a:defRPr sz="2400">
        <a:latin typeface="Avenir Roman"/>
        <a:ea typeface="Avenir Roman"/>
        <a:cs typeface="Avenir Roman"/>
        <a:sym typeface="Avenir Roman"/>
      </a:defRPr>
    </a:lvl6pPr>
    <a:lvl7pPr indent="1371600" defTabSz="457200" latinLnBrk="0">
      <a:lnSpc>
        <a:spcPct val="125000"/>
      </a:lnSpc>
      <a:defRPr sz="2400">
        <a:latin typeface="Avenir Roman"/>
        <a:ea typeface="Avenir Roman"/>
        <a:cs typeface="Avenir Roman"/>
        <a:sym typeface="Avenir Roman"/>
      </a:defRPr>
    </a:lvl7pPr>
    <a:lvl8pPr indent="1600200" defTabSz="457200" latinLnBrk="0">
      <a:lnSpc>
        <a:spcPct val="125000"/>
      </a:lnSpc>
      <a:defRPr sz="2400">
        <a:latin typeface="Avenir Roman"/>
        <a:ea typeface="Avenir Roman"/>
        <a:cs typeface="Avenir Roman"/>
        <a:sym typeface="Avenir Roman"/>
      </a:defRPr>
    </a:lvl8pPr>
    <a:lvl9pPr indent="1828800" defTabSz="457200" latinLnBrk="0">
      <a:lnSpc>
        <a:spcPct val="125000"/>
      </a:lnSpc>
      <a:defRPr sz="2400">
        <a:latin typeface="Avenir Roman"/>
        <a:ea typeface="Avenir Roman"/>
        <a:cs typeface="Avenir Roman"/>
        <a:sym typeface="Avenir Roman"/>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0464563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 name="Shape 88"/>
          <p:cNvSpPr>
            <a:spLocks noGrp="1" noRot="1" noChangeAspect="1"/>
          </p:cNvSpPr>
          <p:nvPr>
            <p:ph type="sldImg"/>
          </p:nvPr>
        </p:nvSpPr>
        <p:spPr>
          <a:prstGeom prst="rect">
            <a:avLst/>
          </a:prstGeom>
        </p:spPr>
        <p:txBody>
          <a:bodyPr/>
          <a:lstStyle/>
          <a:p>
            <a:endParaRPr/>
          </a:p>
        </p:txBody>
      </p:sp>
      <p:sp>
        <p:nvSpPr>
          <p:cNvPr id="89" name="Shape 89"/>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Shape 98"/>
          <p:cNvSpPr>
            <a:spLocks noGrp="1" noRot="1" noChangeAspect="1"/>
          </p:cNvSpPr>
          <p:nvPr>
            <p:ph type="sldImg"/>
          </p:nvPr>
        </p:nvSpPr>
        <p:spPr>
          <a:prstGeom prst="rect">
            <a:avLst/>
          </a:prstGeom>
        </p:spPr>
        <p:txBody>
          <a:bodyPr/>
          <a:lstStyle/>
          <a:p>
            <a:endParaRPr/>
          </a:p>
        </p:txBody>
      </p:sp>
      <p:sp>
        <p:nvSpPr>
          <p:cNvPr id="99" name="Shape 99"/>
          <p:cNvSpPr>
            <a:spLocks noGrp="1"/>
          </p:cNvSpPr>
          <p:nvPr>
            <p:ph type="body" sz="quarter" idx="1"/>
          </p:nvPr>
        </p:nvSpPr>
        <p:spPr>
          <a:prstGeom prst="rect">
            <a:avLst/>
          </a:prstGeom>
        </p:spPr>
        <p:txBody>
          <a:bodyPr/>
          <a:lstStyle/>
          <a:p>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Shape 118"/>
          <p:cNvSpPr>
            <a:spLocks noGrp="1" noRot="1" noChangeAspect="1"/>
          </p:cNvSpPr>
          <p:nvPr>
            <p:ph type="sldImg"/>
          </p:nvPr>
        </p:nvSpPr>
        <p:spPr>
          <a:prstGeom prst="rect">
            <a:avLst/>
          </a:prstGeom>
        </p:spPr>
        <p:txBody>
          <a:bodyPr/>
          <a:lstStyle/>
          <a:p>
            <a:endParaRPr/>
          </a:p>
        </p:txBody>
      </p:sp>
      <p:sp>
        <p:nvSpPr>
          <p:cNvPr id="119" name="Shape 119"/>
          <p:cNvSpPr>
            <a:spLocks noGrp="1"/>
          </p:cNvSpPr>
          <p:nvPr>
            <p:ph type="body" sz="quarter" idx="1"/>
          </p:nvPr>
        </p:nvSpPr>
        <p:spPr>
          <a:prstGeom prst="rect">
            <a:avLst/>
          </a:prstGeom>
        </p:spPr>
        <p:txBody>
          <a:bodyPr/>
          <a:lstStyle/>
          <a:p>
            <a:r>
              <a:rPr dirty="0"/>
              <a:t>School begins at 8.55am</a:t>
            </a:r>
          </a:p>
          <a:p>
            <a:r>
              <a:rPr dirty="0"/>
              <a:t>Punctuality is an important trait to foster in your child. The playground door will be locked at 8.55. In year one we would ask that children are in no earlier than 845am</a:t>
            </a:r>
          </a:p>
          <a:p>
            <a:endParaRPr dirty="0"/>
          </a:p>
          <a:p>
            <a:r>
              <a:rPr dirty="0"/>
              <a:t> Up until </a:t>
            </a:r>
            <a:r>
              <a:rPr dirty="0" err="1"/>
              <a:t>sept</a:t>
            </a:r>
            <a:r>
              <a:rPr dirty="0"/>
              <a:t> 30th children will finish at 12.30 after the 30th they will finish at 2pm</a:t>
            </a:r>
          </a:p>
          <a:p>
            <a:r>
              <a:rPr dirty="0"/>
              <a:t>Please collect from the playground door.</a:t>
            </a:r>
          </a:p>
          <a:p>
            <a:r>
              <a:rPr dirty="0"/>
              <a:t>Also an adult has to collect.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300" dirty="0">
              <a:latin typeface="SassoonCRInfant" pitchFamily="2" charset="0"/>
            </a:endParaRPr>
          </a:p>
        </p:txBody>
      </p:sp>
    </p:spTree>
    <p:extLst>
      <p:ext uri="{BB962C8B-B14F-4D97-AF65-F5344CB8AC3E}">
        <p14:creationId xmlns:p14="http://schemas.microsoft.com/office/powerpoint/2010/main" val="11878241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300" dirty="0">
              <a:latin typeface="SassoonCRInfant" pitchFamily="2" charset="0"/>
            </a:endParaRPr>
          </a:p>
        </p:txBody>
      </p:sp>
    </p:spTree>
    <p:extLst>
      <p:ext uri="{BB962C8B-B14F-4D97-AF65-F5344CB8AC3E}">
        <p14:creationId xmlns:p14="http://schemas.microsoft.com/office/powerpoint/2010/main" val="21992221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latin typeface="SassoonCRInfant" pitchFamily="2" charset="0"/>
            </a:endParaRPr>
          </a:p>
        </p:txBody>
      </p:sp>
    </p:spTree>
    <p:extLst>
      <p:ext uri="{BB962C8B-B14F-4D97-AF65-F5344CB8AC3E}">
        <p14:creationId xmlns:p14="http://schemas.microsoft.com/office/powerpoint/2010/main" val="3768477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300" dirty="0">
              <a:latin typeface="SassoonCRInfant" pitchFamily="2" charset="0"/>
            </a:endParaRPr>
          </a:p>
        </p:txBody>
      </p:sp>
    </p:spTree>
    <p:extLst>
      <p:ext uri="{BB962C8B-B14F-4D97-AF65-F5344CB8AC3E}">
        <p14:creationId xmlns:p14="http://schemas.microsoft.com/office/powerpoint/2010/main" val="9478020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2914712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3025757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42280121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410632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1882321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3887452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3167206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Photo - Horizontal">
    <p:spTree>
      <p:nvGrpSpPr>
        <p:cNvPr id="1" name=""/>
        <p:cNvGrpSpPr/>
        <p:nvPr/>
      </p:nvGrpSpPr>
      <p:grpSpPr>
        <a:xfrm>
          <a:off x="0" y="0"/>
          <a:ext cx="0" cy="0"/>
          <a:chOff x="0" y="0"/>
          <a:chExt cx="0" cy="0"/>
        </a:xfrm>
      </p:grpSpPr>
      <p:sp>
        <p:nvSpPr>
          <p:cNvPr id="11" name="Shape 11"/>
          <p:cNvSpPr>
            <a:spLocks noGrp="1"/>
          </p:cNvSpPr>
          <p:nvPr>
            <p:ph type="pic" sz="half" idx="13"/>
          </p:nvPr>
        </p:nvSpPr>
        <p:spPr>
          <a:xfrm>
            <a:off x="2713305" y="1200150"/>
            <a:ext cx="7578189" cy="5727700"/>
          </a:xfrm>
          <a:prstGeom prst="rect">
            <a:avLst/>
          </a:prstGeom>
          <a:ln w="9525">
            <a:round/>
          </a:ln>
        </p:spPr>
        <p:txBody>
          <a:bodyPr lIns="91439" tIns="45719" rIns="91439" bIns="45719" anchor="t">
            <a:noAutofit/>
          </a:bodyPr>
          <a:lstStyle/>
          <a:p>
            <a:endParaRPr/>
          </a:p>
        </p:txBody>
      </p:sp>
      <p:sp>
        <p:nvSpPr>
          <p:cNvPr id="12" name="Shape 12"/>
          <p:cNvSpPr>
            <a:spLocks noGrp="1"/>
          </p:cNvSpPr>
          <p:nvPr>
            <p:ph type="title"/>
          </p:nvPr>
        </p:nvSpPr>
        <p:spPr>
          <a:xfrm>
            <a:off x="1270000" y="7366000"/>
            <a:ext cx="10464800" cy="1828800"/>
          </a:xfrm>
          <a:prstGeom prst="rect">
            <a:avLst/>
          </a:prstGeom>
        </p:spPr>
        <p:txBody>
          <a:bodyPr wrap="square">
            <a:normAutofit/>
          </a:bodyPr>
          <a:lstStyle/>
          <a:p>
            <a:r>
              <a:t>Title Text</a:t>
            </a:r>
          </a:p>
        </p:txBody>
      </p:sp>
      <p:sp>
        <p:nvSpPr>
          <p:cNvPr id="13" name="Shape 13"/>
          <p:cNvSpPr>
            <a:spLocks noGrp="1"/>
          </p:cNvSpPr>
          <p:nvPr>
            <p:ph type="sldNum" sz="quarter" idx="2"/>
          </p:nvPr>
        </p:nvSpPr>
        <p:spPr>
          <a:xfrm>
            <a:off x="6274531" y="9194800"/>
            <a:ext cx="454797" cy="454169"/>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mp; Subtitle">
    <p:spTree>
      <p:nvGrpSpPr>
        <p:cNvPr id="1" name=""/>
        <p:cNvGrpSpPr/>
        <p:nvPr/>
      </p:nvGrpSpPr>
      <p:grpSpPr>
        <a:xfrm>
          <a:off x="0" y="0"/>
          <a:ext cx="0" cy="0"/>
          <a:chOff x="0" y="0"/>
          <a:chExt cx="0" cy="0"/>
        </a:xfrm>
      </p:grpSpPr>
      <p:sp>
        <p:nvSpPr>
          <p:cNvPr id="20" name="Shape 20"/>
          <p:cNvSpPr>
            <a:spLocks noGrp="1"/>
          </p:cNvSpPr>
          <p:nvPr>
            <p:ph type="title"/>
          </p:nvPr>
        </p:nvSpPr>
        <p:spPr>
          <a:xfrm>
            <a:off x="1270000" y="2565400"/>
            <a:ext cx="10464800" cy="2540000"/>
          </a:xfrm>
          <a:prstGeom prst="rect">
            <a:avLst/>
          </a:prstGeom>
        </p:spPr>
        <p:txBody>
          <a:bodyPr wrap="square" anchor="b">
            <a:normAutofit/>
          </a:bodyPr>
          <a:lstStyle/>
          <a:p>
            <a:r>
              <a:t>Title Text</a:t>
            </a:r>
          </a:p>
        </p:txBody>
      </p:sp>
      <p:sp>
        <p:nvSpPr>
          <p:cNvPr id="21" name="Shape 21"/>
          <p:cNvSpPr>
            <a:spLocks noGrp="1"/>
          </p:cNvSpPr>
          <p:nvPr>
            <p:ph type="body" sz="quarter" idx="1"/>
          </p:nvPr>
        </p:nvSpPr>
        <p:spPr>
          <a:xfrm>
            <a:off x="1270000" y="5207000"/>
            <a:ext cx="10464800" cy="1460500"/>
          </a:xfrm>
          <a:prstGeom prst="rect">
            <a:avLst/>
          </a:prstGeom>
        </p:spPr>
        <p:txBody>
          <a:bodyPr anchor="t"/>
          <a:lstStyle>
            <a:lvl1pPr marL="0" indent="0" algn="ctr">
              <a:spcBef>
                <a:spcPts val="0"/>
              </a:spcBef>
              <a:buSzTx/>
              <a:buNone/>
            </a:lvl1pPr>
            <a:lvl2pPr marL="0" indent="342900" algn="ctr">
              <a:spcBef>
                <a:spcPts val="0"/>
              </a:spcBef>
              <a:buSzTx/>
              <a:buNone/>
            </a:lvl2pPr>
            <a:lvl3pPr marL="0" indent="685800" algn="ctr">
              <a:spcBef>
                <a:spcPts val="0"/>
              </a:spcBef>
              <a:buSzTx/>
              <a:buNone/>
            </a:lvl3pPr>
            <a:lvl4pPr marL="0" indent="1028700" algn="ctr">
              <a:spcBef>
                <a:spcPts val="0"/>
              </a:spcBef>
              <a:buSzTx/>
              <a:buNone/>
            </a:lvl4pPr>
            <a:lvl5pPr marL="0" indent="1371600" algn="ctr">
              <a:spcBef>
                <a:spcPts val="0"/>
              </a:spcBef>
              <a:buSzTx/>
              <a:buNone/>
            </a:lvl5pPr>
          </a:lstStyle>
          <a:p>
            <a:r>
              <a:t>Body Level One</a:t>
            </a:r>
          </a:p>
          <a:p>
            <a:pPr lvl="1"/>
            <a:r>
              <a:t>Body Level Two</a:t>
            </a:r>
          </a:p>
          <a:p>
            <a:pPr lvl="2"/>
            <a:r>
              <a:t>Body Level Three</a:t>
            </a:r>
          </a:p>
          <a:p>
            <a:pPr lvl="3"/>
            <a:r>
              <a:t>Body Level Four</a:t>
            </a:r>
          </a:p>
          <a:p>
            <a:pPr lvl="4"/>
            <a:r>
              <a:t>Body Level Five</a:t>
            </a:r>
          </a:p>
        </p:txBody>
      </p:sp>
      <p:sp>
        <p:nvSpPr>
          <p:cNvPr id="22" name="Shape 22"/>
          <p:cNvSpPr>
            <a:spLocks noGrp="1"/>
          </p:cNvSpPr>
          <p:nvPr>
            <p:ph type="sldNum" sz="quarter" idx="2"/>
          </p:nvPr>
        </p:nvSpPr>
        <p:spPr>
          <a:xfrm>
            <a:off x="6297010" y="9194800"/>
            <a:ext cx="409839" cy="454169"/>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29" name="Shape 29"/>
          <p:cNvSpPr>
            <a:spLocks noGrp="1"/>
          </p:cNvSpPr>
          <p:nvPr>
            <p:ph type="title"/>
          </p:nvPr>
        </p:nvSpPr>
        <p:spPr>
          <a:xfrm>
            <a:off x="1270000" y="203200"/>
            <a:ext cx="10464800" cy="2540000"/>
          </a:xfrm>
          <a:prstGeom prst="rect">
            <a:avLst/>
          </a:prstGeom>
        </p:spPr>
        <p:txBody>
          <a:bodyPr wrap="square">
            <a:normAutofit/>
          </a:bodyPr>
          <a:lstStyle/>
          <a:p>
            <a:r>
              <a:t>Title Text</a:t>
            </a:r>
          </a:p>
        </p:txBody>
      </p:sp>
      <p:sp>
        <p:nvSpPr>
          <p:cNvPr id="30" name="Shape 30"/>
          <p:cNvSpPr>
            <a:spLocks noGrp="1"/>
          </p:cNvSpPr>
          <p:nvPr>
            <p:ph type="body" idx="1"/>
          </p:nvPr>
        </p:nvSpPr>
        <p:spPr>
          <a:xfrm>
            <a:off x="1270000" y="2946400"/>
            <a:ext cx="10464800" cy="5740400"/>
          </a:xfrm>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r>
              <a:t>Body Level One</a:t>
            </a:r>
          </a:p>
          <a:p>
            <a:pPr lvl="1"/>
            <a:r>
              <a:t>Body Level Two</a:t>
            </a:r>
          </a:p>
          <a:p>
            <a:pPr lvl="2"/>
            <a:r>
              <a:t>Body Level Three</a:t>
            </a:r>
          </a:p>
          <a:p>
            <a:pPr lvl="3"/>
            <a:r>
              <a:t>Body Level Four</a:t>
            </a:r>
          </a:p>
          <a:p>
            <a:pPr lvl="4"/>
            <a:r>
              <a:t>Body Level Five</a:t>
            </a:r>
          </a:p>
        </p:txBody>
      </p:sp>
      <p:sp>
        <p:nvSpPr>
          <p:cNvPr id="31" name="Shape 31"/>
          <p:cNvSpPr>
            <a:spLocks noGrp="1"/>
          </p:cNvSpPr>
          <p:nvPr>
            <p:ph type="sldNum" sz="quarter" idx="2"/>
          </p:nvPr>
        </p:nvSpPr>
        <p:spPr>
          <a:xfrm>
            <a:off x="6261395" y="9194800"/>
            <a:ext cx="481067" cy="454169"/>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38" name="Shape 38"/>
          <p:cNvSpPr>
            <a:spLocks noGrp="1"/>
          </p:cNvSpPr>
          <p:nvPr>
            <p:ph type="pic" sz="quarter" idx="13"/>
          </p:nvPr>
        </p:nvSpPr>
        <p:spPr>
          <a:xfrm>
            <a:off x="7124700" y="3073400"/>
            <a:ext cx="4140200" cy="5486400"/>
          </a:xfrm>
          <a:prstGeom prst="rect">
            <a:avLst/>
          </a:prstGeom>
          <a:ln w="9525">
            <a:round/>
          </a:ln>
        </p:spPr>
        <p:txBody>
          <a:bodyPr lIns="91439" tIns="45719" rIns="91439" bIns="45719" anchor="t">
            <a:noAutofit/>
          </a:bodyPr>
          <a:lstStyle/>
          <a:p>
            <a:endParaRPr/>
          </a:p>
        </p:txBody>
      </p:sp>
      <p:sp>
        <p:nvSpPr>
          <p:cNvPr id="39" name="Shape 39"/>
          <p:cNvSpPr>
            <a:spLocks noGrp="1"/>
          </p:cNvSpPr>
          <p:nvPr>
            <p:ph type="title"/>
          </p:nvPr>
        </p:nvSpPr>
        <p:spPr>
          <a:xfrm>
            <a:off x="1270000" y="203200"/>
            <a:ext cx="10464800" cy="2540000"/>
          </a:xfrm>
          <a:prstGeom prst="rect">
            <a:avLst/>
          </a:prstGeom>
        </p:spPr>
        <p:txBody>
          <a:bodyPr wrap="square">
            <a:normAutofit/>
          </a:bodyPr>
          <a:lstStyle/>
          <a:p>
            <a:r>
              <a:t>Title Text</a:t>
            </a:r>
          </a:p>
        </p:txBody>
      </p:sp>
      <p:sp>
        <p:nvSpPr>
          <p:cNvPr id="40" name="Shape 40"/>
          <p:cNvSpPr>
            <a:spLocks noGrp="1"/>
          </p:cNvSpPr>
          <p:nvPr>
            <p:ph type="body" sz="half" idx="1"/>
          </p:nvPr>
        </p:nvSpPr>
        <p:spPr>
          <a:xfrm>
            <a:off x="1270000" y="2946400"/>
            <a:ext cx="5105400" cy="5740400"/>
          </a:xfrm>
          <a:prstGeom prst="rect">
            <a:avLst/>
          </a:prstGeom>
        </p:spPr>
        <p:txBody>
          <a:bodyPr/>
          <a:lstStyle>
            <a:lvl1pPr marL="395111" indent="-395111">
              <a:spcBef>
                <a:spcPts val="3200"/>
              </a:spcBef>
              <a:buBlip>
                <a:blip r:embed="rId2"/>
              </a:buBlip>
              <a:defRPr sz="3200"/>
            </a:lvl1pPr>
            <a:lvl2pPr marL="839611" indent="-395111">
              <a:spcBef>
                <a:spcPts val="3200"/>
              </a:spcBef>
              <a:buBlip>
                <a:blip r:embed="rId2"/>
              </a:buBlip>
              <a:defRPr sz="3200"/>
            </a:lvl2pPr>
            <a:lvl3pPr marL="1284111" indent="-395111">
              <a:spcBef>
                <a:spcPts val="3200"/>
              </a:spcBef>
              <a:buBlip>
                <a:blip r:embed="rId2"/>
              </a:buBlip>
              <a:defRPr sz="3200"/>
            </a:lvl3pPr>
            <a:lvl4pPr marL="1728611" indent="-395111">
              <a:spcBef>
                <a:spcPts val="3200"/>
              </a:spcBef>
              <a:buBlip>
                <a:blip r:embed="rId2"/>
              </a:buBlip>
              <a:defRPr sz="3200"/>
            </a:lvl4pPr>
            <a:lvl5pPr marL="2173111" indent="-395111">
              <a:spcBef>
                <a:spcPts val="3200"/>
              </a:spcBef>
              <a:buBlip>
                <a:blip r:embed="rId2"/>
              </a:buBlip>
              <a:defRPr sz="3200"/>
            </a:lvl5pPr>
          </a:lstStyle>
          <a:p>
            <a:r>
              <a:t>Body Level One</a:t>
            </a:r>
          </a:p>
          <a:p>
            <a:pPr lvl="1"/>
            <a:r>
              <a:t>Body Level Two</a:t>
            </a:r>
          </a:p>
          <a:p>
            <a:pPr lvl="2"/>
            <a:r>
              <a:t>Body Level Three</a:t>
            </a:r>
          </a:p>
          <a:p>
            <a:pPr lvl="3"/>
            <a:r>
              <a:t>Body Level Four</a:t>
            </a:r>
          </a:p>
          <a:p>
            <a:pPr lvl="4"/>
            <a:r>
              <a:t>Body Level Five</a:t>
            </a:r>
          </a:p>
        </p:txBody>
      </p:sp>
      <p:sp>
        <p:nvSpPr>
          <p:cNvPr id="41" name="Shape 41"/>
          <p:cNvSpPr>
            <a:spLocks noGrp="1"/>
          </p:cNvSpPr>
          <p:nvPr>
            <p:ph type="sldNum" sz="quarter" idx="2"/>
          </p:nvPr>
        </p:nvSpPr>
        <p:spPr>
          <a:xfrm>
            <a:off x="6277591" y="9194800"/>
            <a:ext cx="461871" cy="454169"/>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48" name="Shape 48"/>
          <p:cNvSpPr>
            <a:spLocks noGrp="1"/>
          </p:cNvSpPr>
          <p:nvPr>
            <p:ph type="title"/>
          </p:nvPr>
        </p:nvSpPr>
        <p:spPr>
          <a:xfrm>
            <a:off x="1270000" y="203200"/>
            <a:ext cx="10464800" cy="2540000"/>
          </a:xfrm>
          <a:prstGeom prst="rect">
            <a:avLst/>
          </a:prstGeom>
        </p:spPr>
        <p:txBody>
          <a:bodyPr wrap="square">
            <a:normAutofit/>
          </a:bodyPr>
          <a:lstStyle/>
          <a:p>
            <a:r>
              <a:t>Title Text</a:t>
            </a:r>
          </a:p>
        </p:txBody>
      </p:sp>
      <p:sp>
        <p:nvSpPr>
          <p:cNvPr id="49" name="Shape 49"/>
          <p:cNvSpPr>
            <a:spLocks noGrp="1"/>
          </p:cNvSpPr>
          <p:nvPr>
            <p:ph type="sldNum" sz="quarter" idx="2"/>
          </p:nvPr>
        </p:nvSpPr>
        <p:spPr>
          <a:xfrm>
            <a:off x="6275793" y="9194800"/>
            <a:ext cx="452272" cy="454169"/>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Photo - Horizontal">
    <p:spTree>
      <p:nvGrpSpPr>
        <p:cNvPr id="1" name=""/>
        <p:cNvGrpSpPr/>
        <p:nvPr/>
      </p:nvGrpSpPr>
      <p:grpSpPr>
        <a:xfrm>
          <a:off x="0" y="0"/>
          <a:ext cx="0" cy="0"/>
          <a:chOff x="0" y="0"/>
          <a:chExt cx="0" cy="0"/>
        </a:xfrm>
      </p:grpSpPr>
      <p:sp>
        <p:nvSpPr>
          <p:cNvPr id="56" name="Shape 56"/>
          <p:cNvSpPr>
            <a:spLocks noGrp="1"/>
          </p:cNvSpPr>
          <p:nvPr>
            <p:ph type="pic" idx="13"/>
          </p:nvPr>
        </p:nvSpPr>
        <p:spPr>
          <a:xfrm>
            <a:off x="1058202" y="755650"/>
            <a:ext cx="10888395" cy="8229600"/>
          </a:xfrm>
          <a:prstGeom prst="rect">
            <a:avLst/>
          </a:prstGeom>
          <a:ln w="9525">
            <a:round/>
          </a:ln>
        </p:spPr>
        <p:txBody>
          <a:bodyPr lIns="91439" tIns="45719" rIns="91439" bIns="45719" anchor="t">
            <a:noAutofit/>
          </a:bodyPr>
          <a:lstStyle/>
          <a:p>
            <a:endParaRPr/>
          </a:p>
        </p:txBody>
      </p:sp>
      <p:sp>
        <p:nvSpPr>
          <p:cNvPr id="57" name="Shape 57"/>
          <p:cNvSpPr>
            <a:spLocks noGrp="1"/>
          </p:cNvSpPr>
          <p:nvPr>
            <p:ph type="sldNum" sz="quarter" idx="2"/>
          </p:nvPr>
        </p:nvSpPr>
        <p:spPr>
          <a:xfrm>
            <a:off x="6261523" y="9194800"/>
            <a:ext cx="480815" cy="454169"/>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64" name="Shape 64"/>
          <p:cNvSpPr>
            <a:spLocks noGrp="1"/>
          </p:cNvSpPr>
          <p:nvPr>
            <p:ph type="body" idx="1"/>
          </p:nvPr>
        </p:nvSpPr>
        <p:spPr>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r>
              <a:t>Body Level One</a:t>
            </a:r>
          </a:p>
          <a:p>
            <a:pPr lvl="1"/>
            <a:r>
              <a:t>Body Level Two</a:t>
            </a:r>
          </a:p>
          <a:p>
            <a:pPr lvl="2"/>
            <a:r>
              <a:t>Body Level Three</a:t>
            </a:r>
          </a:p>
          <a:p>
            <a:pPr lvl="3"/>
            <a:r>
              <a:t>Body Level Four</a:t>
            </a:r>
          </a:p>
          <a:p>
            <a:pPr lvl="4"/>
            <a:r>
              <a:t>Body Level Five</a:t>
            </a:r>
          </a:p>
        </p:txBody>
      </p:sp>
      <p:sp>
        <p:nvSpPr>
          <p:cNvPr id="65" name="Shape 65"/>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72" name="Shape 72"/>
          <p:cNvSpPr>
            <a:spLocks noGrp="1"/>
          </p:cNvSpPr>
          <p:nvPr>
            <p:ph type="sldNum" sz="quarter" idx="2"/>
          </p:nvPr>
        </p:nvSpPr>
        <p:spPr>
          <a:xfrm>
            <a:off x="6271755" y="9194800"/>
            <a:ext cx="460354" cy="454169"/>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0"/>
          <a:srcRect/>
          <a:stretch>
            <a:fillRect/>
          </a:stretch>
        </a:blipFill>
        <a:effectLst/>
      </p:bgPr>
    </p:bg>
    <p:spTree>
      <p:nvGrpSpPr>
        <p:cNvPr id="1" name=""/>
        <p:cNvGrpSpPr/>
        <p:nvPr/>
      </p:nvGrpSpPr>
      <p:grpSpPr>
        <a:xfrm>
          <a:off x="0" y="0"/>
          <a:ext cx="0" cy="0"/>
          <a:chOff x="0" y="0"/>
          <a:chExt cx="0" cy="0"/>
        </a:xfrm>
      </p:grpSpPr>
      <p:sp>
        <p:nvSpPr>
          <p:cNvPr id="2" name="Shape 2"/>
          <p:cNvSpPr>
            <a:spLocks noGrp="1"/>
          </p:cNvSpPr>
          <p:nvPr>
            <p:ph type="body" idx="1"/>
          </p:nvPr>
        </p:nvSpPr>
        <p:spPr>
          <a:xfrm>
            <a:off x="1270000" y="1066800"/>
            <a:ext cx="10464800" cy="7620000"/>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normAutofit/>
          </a:bodyPr>
          <a:lstStyle>
            <a:lvl1pPr>
              <a:buBlip>
                <a:blip r:embed="rId11"/>
              </a:buBlip>
            </a:lvl1pPr>
            <a:lvl2pPr>
              <a:buBlip>
                <a:blip r:embed="rId11"/>
              </a:buBlip>
            </a:lvl2pPr>
            <a:lvl3pPr>
              <a:buBlip>
                <a:blip r:embed="rId11"/>
              </a:buBlip>
            </a:lvl3pPr>
            <a:lvl4pPr>
              <a:buBlip>
                <a:blip r:embed="rId11"/>
              </a:buBlip>
            </a:lvl4pPr>
            <a:lvl5pPr>
              <a:buBlip>
                <a:blip r:embed="rId11"/>
              </a:buBlip>
            </a:lvl5pPr>
          </a:lstStyle>
          <a:p>
            <a:r>
              <a:t>Body Level One</a:t>
            </a:r>
          </a:p>
          <a:p>
            <a:pPr lvl="1"/>
            <a:r>
              <a:t>Body Level Two</a:t>
            </a:r>
          </a:p>
          <a:p>
            <a:pPr lvl="2"/>
            <a:r>
              <a:t>Body Level Three</a:t>
            </a:r>
          </a:p>
          <a:p>
            <a:pPr lvl="3"/>
            <a:r>
              <a:t>Body Level Four</a:t>
            </a:r>
          </a:p>
          <a:p>
            <a:pPr lvl="4"/>
            <a:r>
              <a:t>Body Level Five</a:t>
            </a:r>
          </a:p>
        </p:txBody>
      </p:sp>
      <p:sp>
        <p:nvSpPr>
          <p:cNvPr id="3" name="Shape 3"/>
          <p:cNvSpPr>
            <a:spLocks noGrp="1"/>
          </p:cNvSpPr>
          <p:nvPr>
            <p:ph type="title"/>
          </p:nvPr>
        </p:nvSpPr>
        <p:spPr>
          <a:xfrm>
            <a:off x="-2508854" y="-628938"/>
            <a:ext cx="5017708" cy="1257876"/>
          </a:xfrm>
          <a:prstGeom prst="rect">
            <a:avLst/>
          </a:prstGeom>
          <a:ln w="12700">
            <a:miter lim="400000"/>
          </a:ln>
          <a:extLst>
            <a:ext uri="{C572A759-6A51-4108-AA02-DFA0A04FC94B}">
              <ma14:wrappingTextBoxFlag xmlns:ma14="http://schemas.microsoft.com/office/mac/drawingml/2011/main" xmlns="" val="1"/>
            </a:ext>
          </a:extLst>
        </p:spPr>
        <p:txBody>
          <a:bodyPr wrap="none" lIns="50800" tIns="50800" rIns="50800" bIns="50800" anchor="ctr">
            <a:spAutoFit/>
          </a:bodyPr>
          <a:lstStyle/>
          <a:p>
            <a:r>
              <a:t>Title Text</a:t>
            </a:r>
          </a:p>
        </p:txBody>
      </p:sp>
      <p:sp>
        <p:nvSpPr>
          <p:cNvPr id="4" name="Shape 4"/>
          <p:cNvSpPr>
            <a:spLocks noGrp="1"/>
          </p:cNvSpPr>
          <p:nvPr>
            <p:ph type="sldNum" sz="quarter" idx="2"/>
          </p:nvPr>
        </p:nvSpPr>
        <p:spPr>
          <a:xfrm>
            <a:off x="6235381" y="9194800"/>
            <a:ext cx="533103" cy="454169"/>
          </a:xfrm>
          <a:prstGeom prst="rect">
            <a:avLst/>
          </a:prstGeom>
          <a:ln w="12700">
            <a:miter lim="400000"/>
          </a:ln>
        </p:spPr>
        <p:txBody>
          <a:bodyPr wrap="none" lIns="50800" tIns="50800" rIns="50800" bIns="50800">
            <a:spAutoFit/>
          </a:bodyPr>
          <a:lstStyle>
            <a:lvl1pPr>
              <a:defRPr sz="1800"/>
            </a:lvl1pPr>
          </a:lstStyle>
          <a:p>
            <a:fld id="{86CB4B4D-7CA3-9044-876B-883B54F8677D}" type="slidenum">
              <a:t>‹#›</a:t>
            </a:fld>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transition spd="med"/>
  <p:txStyles>
    <p:titleStyle>
      <a:lvl1pPr marL="0" marR="0" indent="0" algn="ctr" defTabSz="457200" rtl="0" latinLnBrk="0">
        <a:lnSpc>
          <a:spcPct val="100000"/>
        </a:lnSpc>
        <a:spcBef>
          <a:spcPts val="0"/>
        </a:spcBef>
        <a:spcAft>
          <a:spcPts val="0"/>
        </a:spcAft>
        <a:buClrTx/>
        <a:buSzTx/>
        <a:buFontTx/>
        <a:buNone/>
        <a:tabLst/>
        <a:defRPr sz="7200" b="0" i="0" u="none" strike="noStrike" cap="none" spc="0" baseline="0">
          <a:ln>
            <a:noFill/>
          </a:ln>
          <a:solidFill>
            <a:srgbClr val="FFFFFF"/>
          </a:solidFill>
          <a:uFillTx/>
          <a:latin typeface="+mn-lt"/>
          <a:ea typeface="+mn-ea"/>
          <a:cs typeface="+mn-cs"/>
          <a:sym typeface="Chalkduster"/>
        </a:defRPr>
      </a:lvl1pPr>
      <a:lvl2pPr marL="0" marR="0" indent="342900" algn="ctr" defTabSz="457200" rtl="0" latinLnBrk="0">
        <a:lnSpc>
          <a:spcPct val="100000"/>
        </a:lnSpc>
        <a:spcBef>
          <a:spcPts val="0"/>
        </a:spcBef>
        <a:spcAft>
          <a:spcPts val="0"/>
        </a:spcAft>
        <a:buClrTx/>
        <a:buSzTx/>
        <a:buFontTx/>
        <a:buNone/>
        <a:tabLst/>
        <a:defRPr sz="7200" b="0" i="0" u="none" strike="noStrike" cap="none" spc="0" baseline="0">
          <a:ln>
            <a:noFill/>
          </a:ln>
          <a:solidFill>
            <a:srgbClr val="FFFFFF"/>
          </a:solidFill>
          <a:uFillTx/>
          <a:latin typeface="+mn-lt"/>
          <a:ea typeface="+mn-ea"/>
          <a:cs typeface="+mn-cs"/>
          <a:sym typeface="Chalkduster"/>
        </a:defRPr>
      </a:lvl2pPr>
      <a:lvl3pPr marL="0" marR="0" indent="685800" algn="ctr" defTabSz="457200" rtl="0" latinLnBrk="0">
        <a:lnSpc>
          <a:spcPct val="100000"/>
        </a:lnSpc>
        <a:spcBef>
          <a:spcPts val="0"/>
        </a:spcBef>
        <a:spcAft>
          <a:spcPts val="0"/>
        </a:spcAft>
        <a:buClrTx/>
        <a:buSzTx/>
        <a:buFontTx/>
        <a:buNone/>
        <a:tabLst/>
        <a:defRPr sz="7200" b="0" i="0" u="none" strike="noStrike" cap="none" spc="0" baseline="0">
          <a:ln>
            <a:noFill/>
          </a:ln>
          <a:solidFill>
            <a:srgbClr val="FFFFFF"/>
          </a:solidFill>
          <a:uFillTx/>
          <a:latin typeface="+mn-lt"/>
          <a:ea typeface="+mn-ea"/>
          <a:cs typeface="+mn-cs"/>
          <a:sym typeface="Chalkduster"/>
        </a:defRPr>
      </a:lvl3pPr>
      <a:lvl4pPr marL="0" marR="0" indent="1028700" algn="ctr" defTabSz="457200" rtl="0" latinLnBrk="0">
        <a:lnSpc>
          <a:spcPct val="100000"/>
        </a:lnSpc>
        <a:spcBef>
          <a:spcPts val="0"/>
        </a:spcBef>
        <a:spcAft>
          <a:spcPts val="0"/>
        </a:spcAft>
        <a:buClrTx/>
        <a:buSzTx/>
        <a:buFontTx/>
        <a:buNone/>
        <a:tabLst/>
        <a:defRPr sz="7200" b="0" i="0" u="none" strike="noStrike" cap="none" spc="0" baseline="0">
          <a:ln>
            <a:noFill/>
          </a:ln>
          <a:solidFill>
            <a:srgbClr val="FFFFFF"/>
          </a:solidFill>
          <a:uFillTx/>
          <a:latin typeface="+mn-lt"/>
          <a:ea typeface="+mn-ea"/>
          <a:cs typeface="+mn-cs"/>
          <a:sym typeface="Chalkduster"/>
        </a:defRPr>
      </a:lvl4pPr>
      <a:lvl5pPr marL="0" marR="0" indent="1371600" algn="ctr" defTabSz="457200" rtl="0" latinLnBrk="0">
        <a:lnSpc>
          <a:spcPct val="100000"/>
        </a:lnSpc>
        <a:spcBef>
          <a:spcPts val="0"/>
        </a:spcBef>
        <a:spcAft>
          <a:spcPts val="0"/>
        </a:spcAft>
        <a:buClrTx/>
        <a:buSzTx/>
        <a:buFontTx/>
        <a:buNone/>
        <a:tabLst/>
        <a:defRPr sz="7200" b="0" i="0" u="none" strike="noStrike" cap="none" spc="0" baseline="0">
          <a:ln>
            <a:noFill/>
          </a:ln>
          <a:solidFill>
            <a:srgbClr val="FFFFFF"/>
          </a:solidFill>
          <a:uFillTx/>
          <a:latin typeface="+mn-lt"/>
          <a:ea typeface="+mn-ea"/>
          <a:cs typeface="+mn-cs"/>
          <a:sym typeface="Chalkduster"/>
        </a:defRPr>
      </a:lvl5pPr>
      <a:lvl6pPr marL="0" marR="0" indent="1714500" algn="ctr" defTabSz="457200" rtl="0" latinLnBrk="0">
        <a:lnSpc>
          <a:spcPct val="100000"/>
        </a:lnSpc>
        <a:spcBef>
          <a:spcPts val="0"/>
        </a:spcBef>
        <a:spcAft>
          <a:spcPts val="0"/>
        </a:spcAft>
        <a:buClrTx/>
        <a:buSzTx/>
        <a:buFontTx/>
        <a:buNone/>
        <a:tabLst/>
        <a:defRPr sz="7200" b="0" i="0" u="none" strike="noStrike" cap="none" spc="0" baseline="0">
          <a:ln>
            <a:noFill/>
          </a:ln>
          <a:solidFill>
            <a:srgbClr val="FFFFFF"/>
          </a:solidFill>
          <a:uFillTx/>
          <a:latin typeface="+mn-lt"/>
          <a:ea typeface="+mn-ea"/>
          <a:cs typeface="+mn-cs"/>
          <a:sym typeface="Chalkduster"/>
        </a:defRPr>
      </a:lvl6pPr>
      <a:lvl7pPr marL="0" marR="0" indent="2057400" algn="ctr" defTabSz="457200" rtl="0" latinLnBrk="0">
        <a:lnSpc>
          <a:spcPct val="100000"/>
        </a:lnSpc>
        <a:spcBef>
          <a:spcPts val="0"/>
        </a:spcBef>
        <a:spcAft>
          <a:spcPts val="0"/>
        </a:spcAft>
        <a:buClrTx/>
        <a:buSzTx/>
        <a:buFontTx/>
        <a:buNone/>
        <a:tabLst/>
        <a:defRPr sz="7200" b="0" i="0" u="none" strike="noStrike" cap="none" spc="0" baseline="0">
          <a:ln>
            <a:noFill/>
          </a:ln>
          <a:solidFill>
            <a:srgbClr val="FFFFFF"/>
          </a:solidFill>
          <a:uFillTx/>
          <a:latin typeface="+mn-lt"/>
          <a:ea typeface="+mn-ea"/>
          <a:cs typeface="+mn-cs"/>
          <a:sym typeface="Chalkduster"/>
        </a:defRPr>
      </a:lvl7pPr>
      <a:lvl8pPr marL="0" marR="0" indent="2400300" algn="ctr" defTabSz="457200" rtl="0" latinLnBrk="0">
        <a:lnSpc>
          <a:spcPct val="100000"/>
        </a:lnSpc>
        <a:spcBef>
          <a:spcPts val="0"/>
        </a:spcBef>
        <a:spcAft>
          <a:spcPts val="0"/>
        </a:spcAft>
        <a:buClrTx/>
        <a:buSzTx/>
        <a:buFontTx/>
        <a:buNone/>
        <a:tabLst/>
        <a:defRPr sz="7200" b="0" i="0" u="none" strike="noStrike" cap="none" spc="0" baseline="0">
          <a:ln>
            <a:noFill/>
          </a:ln>
          <a:solidFill>
            <a:srgbClr val="FFFFFF"/>
          </a:solidFill>
          <a:uFillTx/>
          <a:latin typeface="+mn-lt"/>
          <a:ea typeface="+mn-ea"/>
          <a:cs typeface="+mn-cs"/>
          <a:sym typeface="Chalkduster"/>
        </a:defRPr>
      </a:lvl8pPr>
      <a:lvl9pPr marL="0" marR="0" indent="2743200" algn="ctr" defTabSz="457200" rtl="0" latinLnBrk="0">
        <a:lnSpc>
          <a:spcPct val="100000"/>
        </a:lnSpc>
        <a:spcBef>
          <a:spcPts val="0"/>
        </a:spcBef>
        <a:spcAft>
          <a:spcPts val="0"/>
        </a:spcAft>
        <a:buClrTx/>
        <a:buSzTx/>
        <a:buFontTx/>
        <a:buNone/>
        <a:tabLst/>
        <a:defRPr sz="7200" b="0" i="0" u="none" strike="noStrike" cap="none" spc="0" baseline="0">
          <a:ln>
            <a:noFill/>
          </a:ln>
          <a:solidFill>
            <a:srgbClr val="FFFFFF"/>
          </a:solidFill>
          <a:uFillTx/>
          <a:latin typeface="+mn-lt"/>
          <a:ea typeface="+mn-ea"/>
          <a:cs typeface="+mn-cs"/>
          <a:sym typeface="Chalkduster"/>
        </a:defRPr>
      </a:lvl9pPr>
    </p:titleStyle>
    <p:bodyStyle>
      <a:lvl1pPr marL="444500" marR="0" indent="-444500" algn="l" defTabSz="457200" rtl="0" latinLnBrk="0">
        <a:lnSpc>
          <a:spcPct val="100000"/>
        </a:lnSpc>
        <a:spcBef>
          <a:spcPts val="3600"/>
        </a:spcBef>
        <a:spcAft>
          <a:spcPts val="0"/>
        </a:spcAft>
        <a:buClrTx/>
        <a:buSzPct val="43000"/>
        <a:buFontTx/>
        <a:buBlip>
          <a:blip r:embed="rId11"/>
        </a:buBlip>
        <a:tabLst/>
        <a:defRPr sz="3600" b="0" i="0" u="none" strike="noStrike" cap="none" spc="0" baseline="0">
          <a:ln>
            <a:noFill/>
          </a:ln>
          <a:solidFill>
            <a:srgbClr val="FFFFFF"/>
          </a:solidFill>
          <a:uFillTx/>
          <a:latin typeface="+mn-lt"/>
          <a:ea typeface="+mn-ea"/>
          <a:cs typeface="+mn-cs"/>
          <a:sym typeface="Chalkduster"/>
        </a:defRPr>
      </a:lvl1pPr>
      <a:lvl2pPr marL="889000" marR="0" indent="-444500" algn="l" defTabSz="457200" rtl="0" latinLnBrk="0">
        <a:lnSpc>
          <a:spcPct val="100000"/>
        </a:lnSpc>
        <a:spcBef>
          <a:spcPts val="3600"/>
        </a:spcBef>
        <a:spcAft>
          <a:spcPts val="0"/>
        </a:spcAft>
        <a:buClrTx/>
        <a:buSzPct val="43000"/>
        <a:buFontTx/>
        <a:buBlip>
          <a:blip r:embed="rId11"/>
        </a:buBlip>
        <a:tabLst/>
        <a:defRPr sz="3600" b="0" i="0" u="none" strike="noStrike" cap="none" spc="0" baseline="0">
          <a:ln>
            <a:noFill/>
          </a:ln>
          <a:solidFill>
            <a:srgbClr val="FFFFFF"/>
          </a:solidFill>
          <a:uFillTx/>
          <a:latin typeface="+mn-lt"/>
          <a:ea typeface="+mn-ea"/>
          <a:cs typeface="+mn-cs"/>
          <a:sym typeface="Chalkduster"/>
        </a:defRPr>
      </a:lvl2pPr>
      <a:lvl3pPr marL="1333500" marR="0" indent="-444500" algn="l" defTabSz="457200" rtl="0" latinLnBrk="0">
        <a:lnSpc>
          <a:spcPct val="100000"/>
        </a:lnSpc>
        <a:spcBef>
          <a:spcPts val="3600"/>
        </a:spcBef>
        <a:spcAft>
          <a:spcPts val="0"/>
        </a:spcAft>
        <a:buClrTx/>
        <a:buSzPct val="43000"/>
        <a:buFontTx/>
        <a:buBlip>
          <a:blip r:embed="rId11"/>
        </a:buBlip>
        <a:tabLst/>
        <a:defRPr sz="3600" b="0" i="0" u="none" strike="noStrike" cap="none" spc="0" baseline="0">
          <a:ln>
            <a:noFill/>
          </a:ln>
          <a:solidFill>
            <a:srgbClr val="FFFFFF"/>
          </a:solidFill>
          <a:uFillTx/>
          <a:latin typeface="+mn-lt"/>
          <a:ea typeface="+mn-ea"/>
          <a:cs typeface="+mn-cs"/>
          <a:sym typeface="Chalkduster"/>
        </a:defRPr>
      </a:lvl3pPr>
      <a:lvl4pPr marL="1778000" marR="0" indent="-444500" algn="l" defTabSz="457200" rtl="0" latinLnBrk="0">
        <a:lnSpc>
          <a:spcPct val="100000"/>
        </a:lnSpc>
        <a:spcBef>
          <a:spcPts val="3600"/>
        </a:spcBef>
        <a:spcAft>
          <a:spcPts val="0"/>
        </a:spcAft>
        <a:buClrTx/>
        <a:buSzPct val="43000"/>
        <a:buFontTx/>
        <a:buBlip>
          <a:blip r:embed="rId11"/>
        </a:buBlip>
        <a:tabLst/>
        <a:defRPr sz="3600" b="0" i="0" u="none" strike="noStrike" cap="none" spc="0" baseline="0">
          <a:ln>
            <a:noFill/>
          </a:ln>
          <a:solidFill>
            <a:srgbClr val="FFFFFF"/>
          </a:solidFill>
          <a:uFillTx/>
          <a:latin typeface="+mn-lt"/>
          <a:ea typeface="+mn-ea"/>
          <a:cs typeface="+mn-cs"/>
          <a:sym typeface="Chalkduster"/>
        </a:defRPr>
      </a:lvl4pPr>
      <a:lvl5pPr marL="2222500" marR="0" indent="-444500" algn="l" defTabSz="457200" rtl="0" latinLnBrk="0">
        <a:lnSpc>
          <a:spcPct val="100000"/>
        </a:lnSpc>
        <a:spcBef>
          <a:spcPts val="3600"/>
        </a:spcBef>
        <a:spcAft>
          <a:spcPts val="0"/>
        </a:spcAft>
        <a:buClrTx/>
        <a:buSzPct val="43000"/>
        <a:buFontTx/>
        <a:buBlip>
          <a:blip r:embed="rId11"/>
        </a:buBlip>
        <a:tabLst/>
        <a:defRPr sz="3600" b="0" i="0" u="none" strike="noStrike" cap="none" spc="0" baseline="0">
          <a:ln>
            <a:noFill/>
          </a:ln>
          <a:solidFill>
            <a:srgbClr val="FFFFFF"/>
          </a:solidFill>
          <a:uFillTx/>
          <a:latin typeface="+mn-lt"/>
          <a:ea typeface="+mn-ea"/>
          <a:cs typeface="+mn-cs"/>
          <a:sym typeface="Chalkduster"/>
        </a:defRPr>
      </a:lvl5pPr>
      <a:lvl6pPr marL="2667000" marR="0" indent="-444500" algn="l" defTabSz="457200" rtl="0" latinLnBrk="0">
        <a:lnSpc>
          <a:spcPct val="100000"/>
        </a:lnSpc>
        <a:spcBef>
          <a:spcPts val="3600"/>
        </a:spcBef>
        <a:spcAft>
          <a:spcPts val="0"/>
        </a:spcAft>
        <a:buClrTx/>
        <a:buSzPct val="43000"/>
        <a:buFontTx/>
        <a:buBlip>
          <a:blip r:embed="rId11"/>
        </a:buBlip>
        <a:tabLst/>
        <a:defRPr sz="3600" b="0" i="0" u="none" strike="noStrike" cap="none" spc="0" baseline="0">
          <a:ln>
            <a:noFill/>
          </a:ln>
          <a:solidFill>
            <a:srgbClr val="FFFFFF"/>
          </a:solidFill>
          <a:uFillTx/>
          <a:latin typeface="+mn-lt"/>
          <a:ea typeface="+mn-ea"/>
          <a:cs typeface="+mn-cs"/>
          <a:sym typeface="Chalkduster"/>
        </a:defRPr>
      </a:lvl6pPr>
      <a:lvl7pPr marL="3111500" marR="0" indent="-444500" algn="l" defTabSz="457200" rtl="0" latinLnBrk="0">
        <a:lnSpc>
          <a:spcPct val="100000"/>
        </a:lnSpc>
        <a:spcBef>
          <a:spcPts val="3600"/>
        </a:spcBef>
        <a:spcAft>
          <a:spcPts val="0"/>
        </a:spcAft>
        <a:buClrTx/>
        <a:buSzPct val="43000"/>
        <a:buFontTx/>
        <a:buBlip>
          <a:blip r:embed="rId11"/>
        </a:buBlip>
        <a:tabLst/>
        <a:defRPr sz="3600" b="0" i="0" u="none" strike="noStrike" cap="none" spc="0" baseline="0">
          <a:ln>
            <a:noFill/>
          </a:ln>
          <a:solidFill>
            <a:srgbClr val="FFFFFF"/>
          </a:solidFill>
          <a:uFillTx/>
          <a:latin typeface="+mn-lt"/>
          <a:ea typeface="+mn-ea"/>
          <a:cs typeface="+mn-cs"/>
          <a:sym typeface="Chalkduster"/>
        </a:defRPr>
      </a:lvl7pPr>
      <a:lvl8pPr marL="3556000" marR="0" indent="-444500" algn="l" defTabSz="457200" rtl="0" latinLnBrk="0">
        <a:lnSpc>
          <a:spcPct val="100000"/>
        </a:lnSpc>
        <a:spcBef>
          <a:spcPts val="3600"/>
        </a:spcBef>
        <a:spcAft>
          <a:spcPts val="0"/>
        </a:spcAft>
        <a:buClrTx/>
        <a:buSzPct val="43000"/>
        <a:buFontTx/>
        <a:buBlip>
          <a:blip r:embed="rId11"/>
        </a:buBlip>
        <a:tabLst/>
        <a:defRPr sz="3600" b="0" i="0" u="none" strike="noStrike" cap="none" spc="0" baseline="0">
          <a:ln>
            <a:noFill/>
          </a:ln>
          <a:solidFill>
            <a:srgbClr val="FFFFFF"/>
          </a:solidFill>
          <a:uFillTx/>
          <a:latin typeface="+mn-lt"/>
          <a:ea typeface="+mn-ea"/>
          <a:cs typeface="+mn-cs"/>
          <a:sym typeface="Chalkduster"/>
        </a:defRPr>
      </a:lvl8pPr>
      <a:lvl9pPr marL="4000500" marR="0" indent="-444500" algn="l" defTabSz="457200" rtl="0" latinLnBrk="0">
        <a:lnSpc>
          <a:spcPct val="100000"/>
        </a:lnSpc>
        <a:spcBef>
          <a:spcPts val="3600"/>
        </a:spcBef>
        <a:spcAft>
          <a:spcPts val="0"/>
        </a:spcAft>
        <a:buClrTx/>
        <a:buSzPct val="43000"/>
        <a:buFontTx/>
        <a:buBlip>
          <a:blip r:embed="rId11"/>
        </a:buBlip>
        <a:tabLst/>
        <a:defRPr sz="3600" b="0" i="0" u="none" strike="noStrike" cap="none" spc="0" baseline="0">
          <a:ln>
            <a:noFill/>
          </a:ln>
          <a:solidFill>
            <a:srgbClr val="FFFFFF"/>
          </a:solidFill>
          <a:uFillTx/>
          <a:latin typeface="+mn-lt"/>
          <a:ea typeface="+mn-ea"/>
          <a:cs typeface="+mn-cs"/>
          <a:sym typeface="Chalkduster"/>
        </a:defRPr>
      </a:lvl9pPr>
    </p:bodyStyle>
    <p:otherStyle>
      <a:lvl1pPr marL="0" marR="0" indent="0" algn="ctr" defTabSz="457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Chalkduster"/>
        </a:defRPr>
      </a:lvl1pPr>
      <a:lvl2pPr marL="0" marR="0" indent="342900" algn="ctr" defTabSz="457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Chalkduster"/>
        </a:defRPr>
      </a:lvl2pPr>
      <a:lvl3pPr marL="0" marR="0" indent="685800" algn="ctr" defTabSz="457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Chalkduster"/>
        </a:defRPr>
      </a:lvl3pPr>
      <a:lvl4pPr marL="0" marR="0" indent="1028700" algn="ctr" defTabSz="457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Chalkduster"/>
        </a:defRPr>
      </a:lvl4pPr>
      <a:lvl5pPr marL="0" marR="0" indent="1371600" algn="ctr" defTabSz="457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Chalkduster"/>
        </a:defRPr>
      </a:lvl5pPr>
      <a:lvl6pPr marL="0" marR="0" indent="1714500" algn="ctr" defTabSz="457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Chalkduster"/>
        </a:defRPr>
      </a:lvl6pPr>
      <a:lvl7pPr marL="0" marR="0" indent="2057400" algn="ctr" defTabSz="457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Chalkduster"/>
        </a:defRPr>
      </a:lvl7pPr>
      <a:lvl8pPr marL="0" marR="0" indent="2400300" algn="ctr" defTabSz="457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Chalkduster"/>
        </a:defRPr>
      </a:lvl8pPr>
      <a:lvl9pPr marL="0" marR="0" indent="2743200" algn="ctr" defTabSz="457200" rtl="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Chalkduster"/>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jpeg"/></Relationships>
</file>

<file path=ppt/slides/_rels/slide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jpeg"/><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hyperlink" Target="http://www.mr-sports.co.u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3.xml"/><Relationship Id="rId4" Type="http://schemas.openxmlformats.org/officeDocument/2006/relationships/image" Target="../media/image32.png"/></Relationships>
</file>

<file path=ppt/slides/_rels/slide12.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jvh9mJi4rPAhWpCcAKHfFcDhEQjRwIBw&amp;url=https://yinmiaoyangmeow.wordpress.com/2012/05/14/jolly-phonics-letter-sound-s-2/&amp;psig=AFQjCNFr45EAt3ReNHYmDkfMBGRii85oVg&amp;ust=1473778549367456" TargetMode="External"/><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34.png"/><Relationship Id="rId5" Type="http://schemas.openxmlformats.org/officeDocument/2006/relationships/hyperlink" Target="https://www.google.co.uk/url?sa=i&amp;rct=j&amp;q=&amp;esrc=s&amp;source=images&amp;cd=&amp;cad=rja&amp;uact=8&amp;ved=0ahUKEwj71L6Zi4rPAhUJK8AKHQd-BTMQjRwIBw&amp;url=https://blogs.glowscotland.org.uk/er/mchclclassof2023/2016/08/18/jolly-phonics-songs/&amp;bvm=bv.132479545,d.ZGg&amp;psig=AFQjCNEfwajULZM-w2Kod3UTp3MsMr-O0A&amp;ust=1473778571980533" TargetMode="External"/><Relationship Id="rId4" Type="http://schemas.openxmlformats.org/officeDocument/2006/relationships/image" Target="../media/image33.jpeg"/></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38.jpeg"/><Relationship Id="rId5" Type="http://schemas.openxmlformats.org/officeDocument/2006/relationships/image" Target="../media/image37.png"/><Relationship Id="rId4" Type="http://schemas.openxmlformats.org/officeDocument/2006/relationships/image" Target="../media/image36.jpeg"/></Relationships>
</file>

<file path=ppt/slides/_rels/slide1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1.png"/></Relationships>
</file>

<file path=ppt/slides/_rels/slide15.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image" Target="../media/image42.jpeg"/><Relationship Id="rId7" Type="http://schemas.openxmlformats.org/officeDocument/2006/relationships/image" Target="../media/image45.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40.jpeg"/><Relationship Id="rId4" Type="http://schemas.openxmlformats.org/officeDocument/2006/relationships/image" Target="../media/image43.png"/><Relationship Id="rId9" Type="http://schemas.openxmlformats.org/officeDocument/2006/relationships/image" Target="../media/image47.png"/></Relationships>
</file>

<file path=ppt/slides/_rels/slide1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50.jpeg"/></Relationships>
</file>

<file path=ppt/slides/_rels/slide1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54.png"/></Relationships>
</file>

<file path=ppt/slides/_rels/slide1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5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Shape 81"/>
          <p:cNvSpPr>
            <a:spLocks noGrp="1"/>
          </p:cNvSpPr>
          <p:nvPr>
            <p:ph type="ctrTitle"/>
          </p:nvPr>
        </p:nvSpPr>
        <p:spPr>
          <a:xfrm>
            <a:off x="401998" y="7572271"/>
            <a:ext cx="12444455" cy="2072458"/>
          </a:xfrm>
          <a:prstGeom prst="rect">
            <a:avLst/>
          </a:prstGeom>
          <a:solidFill>
            <a:schemeClr val="accent3">
              <a:hueOff val="-127829"/>
              <a:satOff val="28319"/>
              <a:lumOff val="-32710"/>
            </a:schemeClr>
          </a:solidFill>
          <a:ln w="9525">
            <a:round/>
          </a:ln>
        </p:spPr>
        <p:txBody>
          <a:bodyPr/>
          <a:lstStyle/>
          <a:p>
            <a:pPr defTabSz="187452">
              <a:defRPr sz="2952"/>
            </a:pPr>
            <a:r>
              <a:t>St Oliver Plunkett Primary School</a:t>
            </a:r>
          </a:p>
          <a:p>
            <a:pPr defTabSz="187452">
              <a:defRPr sz="2952"/>
            </a:pPr>
            <a:r>
              <a:t>Year 1 Open Day </a:t>
            </a:r>
          </a:p>
          <a:p>
            <a:pPr defTabSz="187452">
              <a:defRPr sz="2952"/>
            </a:pPr>
            <a:r>
              <a:t>2016/2017</a:t>
            </a:r>
          </a:p>
        </p:txBody>
      </p:sp>
      <p:pic>
        <p:nvPicPr>
          <p:cNvPr id="82" name="InsertedImage.jpg"/>
          <p:cNvPicPr>
            <a:picLocks noChangeAspect="1"/>
          </p:cNvPicPr>
          <p:nvPr/>
        </p:nvPicPr>
        <p:blipFill>
          <a:blip r:embed="rId3"/>
          <a:stretch>
            <a:fillRect/>
          </a:stretch>
        </p:blipFill>
        <p:spPr>
          <a:xfrm>
            <a:off x="244662" y="-1006333"/>
            <a:ext cx="12515476" cy="6480094"/>
          </a:xfrm>
          <a:prstGeom prst="rect">
            <a:avLst/>
          </a:prstGeom>
          <a:ln w="317500">
            <a:solidFill>
              <a:schemeClr val="accent3">
                <a:hueOff val="-127829"/>
                <a:satOff val="28319"/>
                <a:lumOff val="-32710"/>
              </a:schemeClr>
            </a:solidFill>
            <a:miter lim="400000"/>
          </a:ln>
          <a:effectLst>
            <a:outerShdw blurRad="190500" dist="88900" dir="2700000" rotWithShape="0">
              <a:srgbClr val="000000">
                <a:alpha val="50000"/>
              </a:srgbClr>
            </a:outerShdw>
            <a:reflection stA="50000" endPos="40000" dir="5400000" sy="-100000" algn="bl" rotWithShape="0"/>
          </a:effectLst>
        </p:spPr>
      </p:pic>
      <p:sp>
        <p:nvSpPr>
          <p:cNvPr id="2" name="TextBox 1"/>
          <p:cNvSpPr txBox="1"/>
          <p:nvPr/>
        </p:nvSpPr>
        <p:spPr>
          <a:xfrm>
            <a:off x="244662" y="7245033"/>
            <a:ext cx="12515476" cy="2041585"/>
          </a:xfrm>
          <a:prstGeom prst="rect">
            <a:avLst/>
          </a:prstGeom>
          <a:solidFill>
            <a:srgbClr val="C000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457200" rtl="0" fontAlgn="auto" latinLnBrk="0" hangingPunct="0">
              <a:lnSpc>
                <a:spcPct val="100000"/>
              </a:lnSpc>
              <a:spcBef>
                <a:spcPts val="0"/>
              </a:spcBef>
              <a:spcAft>
                <a:spcPts val="0"/>
              </a:spcAft>
              <a:buClrTx/>
              <a:buSzTx/>
              <a:buFontTx/>
              <a:buNone/>
              <a:tabLst/>
            </a:pPr>
            <a:r>
              <a:rPr lang="en-GB" dirty="0"/>
              <a:t>St Oliver Plunkett Primary School</a:t>
            </a:r>
          </a:p>
          <a:p>
            <a:pPr marL="0" marR="0" indent="0" algn="ctr" defTabSz="457200" rtl="0" fontAlgn="auto" latinLnBrk="0" hangingPunct="0">
              <a:lnSpc>
                <a:spcPct val="100000"/>
              </a:lnSpc>
              <a:spcBef>
                <a:spcPts val="0"/>
              </a:spcBef>
              <a:spcAft>
                <a:spcPts val="0"/>
              </a:spcAft>
              <a:buClrTx/>
              <a:buSzTx/>
              <a:buFontTx/>
              <a:buNone/>
              <a:tabLst/>
            </a:pPr>
            <a:r>
              <a:rPr kumimoji="0" lang="en-GB" sz="4200" b="0" i="0" u="none" strike="noStrike" cap="none" spc="0" normalizeH="0" baseline="0" dirty="0">
                <a:ln>
                  <a:noFill/>
                </a:ln>
                <a:solidFill>
                  <a:srgbClr val="FFFFFF"/>
                </a:solidFill>
                <a:effectLst/>
                <a:uFillTx/>
                <a:latin typeface="+mn-lt"/>
                <a:ea typeface="+mn-ea"/>
                <a:cs typeface="+mn-cs"/>
                <a:sym typeface="Chalkduster"/>
              </a:rPr>
              <a:t>Year</a:t>
            </a:r>
            <a:r>
              <a:rPr kumimoji="0" lang="en-GB" sz="4200" b="0" i="0" u="none" strike="noStrike" cap="none" spc="0" normalizeH="0" dirty="0">
                <a:ln>
                  <a:noFill/>
                </a:ln>
                <a:solidFill>
                  <a:srgbClr val="FFFFFF"/>
                </a:solidFill>
                <a:effectLst/>
                <a:uFillTx/>
                <a:latin typeface="+mn-lt"/>
                <a:ea typeface="+mn-ea"/>
                <a:cs typeface="+mn-cs"/>
                <a:sym typeface="Chalkduster"/>
              </a:rPr>
              <a:t> 1 Curriculum meeting</a:t>
            </a:r>
            <a:endParaRPr lang="en-GB" dirty="0"/>
          </a:p>
          <a:p>
            <a:pPr marL="0" marR="0" indent="0" algn="ctr" defTabSz="457200" rtl="0" fontAlgn="auto" latinLnBrk="0" hangingPunct="0">
              <a:lnSpc>
                <a:spcPct val="100000"/>
              </a:lnSpc>
              <a:spcBef>
                <a:spcPts val="0"/>
              </a:spcBef>
              <a:spcAft>
                <a:spcPts val="0"/>
              </a:spcAft>
              <a:buClrTx/>
              <a:buSzTx/>
              <a:buFontTx/>
              <a:buNone/>
              <a:tabLst/>
            </a:pPr>
            <a:endParaRPr kumimoji="0" lang="en-GB" sz="4200" b="0" i="0" u="none" strike="noStrike" cap="none" spc="0" normalizeH="0" baseline="0" dirty="0">
              <a:ln>
                <a:noFill/>
              </a:ln>
              <a:solidFill>
                <a:srgbClr val="FFFFFF"/>
              </a:solidFill>
              <a:effectLst/>
              <a:uFillTx/>
              <a:latin typeface="+mn-lt"/>
              <a:ea typeface="+mn-ea"/>
              <a:cs typeface="+mn-cs"/>
              <a:sym typeface="Chalkduster"/>
            </a:endParaRP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 name="Picture 83"/>
          <p:cNvPicPr>
            <a:picLocks/>
          </p:cNvPicPr>
          <p:nvPr/>
        </p:nvPicPr>
        <p:blipFill>
          <a:blip r:embed="rId3"/>
          <a:stretch>
            <a:fillRect/>
          </a:stretch>
        </p:blipFill>
        <p:spPr>
          <a:xfrm>
            <a:off x="426383" y="261257"/>
            <a:ext cx="5239270" cy="4192353"/>
          </a:xfrm>
          <a:prstGeom prst="rect">
            <a:avLst/>
          </a:prstGeom>
          <a:effectLst>
            <a:outerShdw blurRad="63500" dist="38100" dir="5400000" rotWithShape="0">
              <a:srgbClr val="000000">
                <a:alpha val="75000"/>
              </a:srgbClr>
            </a:outerShdw>
          </a:effectLst>
        </p:spPr>
      </p:pic>
      <p:sp>
        <p:nvSpPr>
          <p:cNvPr id="85" name="Shape 85"/>
          <p:cNvSpPr>
            <a:spLocks noGrp="1"/>
          </p:cNvSpPr>
          <p:nvPr>
            <p:ph type="ctrTitle"/>
          </p:nvPr>
        </p:nvSpPr>
        <p:spPr>
          <a:xfrm>
            <a:off x="1270000" y="8249230"/>
            <a:ext cx="10464800" cy="945570"/>
          </a:xfrm>
          <a:prstGeom prst="rect">
            <a:avLst/>
          </a:prstGeom>
        </p:spPr>
        <p:txBody>
          <a:bodyPr/>
          <a:lstStyle>
            <a:lvl1pPr defTabSz="324611">
              <a:defRPr sz="5112"/>
            </a:lvl1pPr>
          </a:lstStyle>
          <a:p>
            <a:r>
              <a:t>Independence is key!</a:t>
            </a:r>
          </a:p>
        </p:txBody>
      </p:sp>
      <p:pic>
        <p:nvPicPr>
          <p:cNvPr id="86" name="Picture 85"/>
          <p:cNvPicPr>
            <a:picLocks/>
          </p:cNvPicPr>
          <p:nvPr/>
        </p:nvPicPr>
        <p:blipFill>
          <a:blip r:embed="rId4"/>
          <a:stretch>
            <a:fillRect/>
          </a:stretch>
        </p:blipFill>
        <p:spPr>
          <a:xfrm>
            <a:off x="3909430" y="2958503"/>
            <a:ext cx="4241801" cy="5638801"/>
          </a:xfrm>
          <a:prstGeom prst="rect">
            <a:avLst/>
          </a:prstGeom>
          <a:effectLst>
            <a:outerShdw blurRad="63500" dist="38100" dir="5400000" rotWithShape="0">
              <a:srgbClr val="000000">
                <a:alpha val="75000"/>
              </a:srgbClr>
            </a:outerShdw>
          </a:effectLst>
        </p:spPr>
      </p:pic>
      <p:pic>
        <p:nvPicPr>
          <p:cNvPr id="87" name="Picture 86"/>
          <p:cNvPicPr>
            <a:picLocks/>
          </p:cNvPicPr>
          <p:nvPr/>
        </p:nvPicPr>
        <p:blipFill>
          <a:blip r:embed="rId5"/>
          <a:stretch>
            <a:fillRect/>
          </a:stretch>
        </p:blipFill>
        <p:spPr>
          <a:xfrm>
            <a:off x="7018478" y="261256"/>
            <a:ext cx="5950428" cy="4192354"/>
          </a:xfrm>
          <a:prstGeom prst="rect">
            <a:avLst/>
          </a:prstGeom>
          <a:effectLst>
            <a:outerShdw blurRad="63500" dist="38100" dir="5400000" rotWithShape="0">
              <a:srgbClr val="000000">
                <a:alpha val="75000"/>
              </a:srgbClr>
            </a:outerShdw>
          </a:effectLst>
        </p:spPr>
      </p:pic>
    </p:spTree>
  </p:cSld>
  <p:clrMapOvr>
    <a:masterClrMapping/>
  </p:clrMapOvr>
  <p:transition spd="slow"/>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iterate>
                                    <p:tmAbs val="0"/>
                                  </p:iterate>
                                  <p:childTnLst>
                                    <p:set>
                                      <p:cBhvr>
                                        <p:cTn id="6" fill="hold"/>
                                        <p:tgtEl>
                                          <p:spTgt spid="85"/>
                                        </p:tgtEl>
                                        <p:attrNameLst>
                                          <p:attrName>style.visibility</p:attrName>
                                        </p:attrNameLst>
                                      </p:cBhvr>
                                      <p:to>
                                        <p:strVal val="visible"/>
                                      </p:to>
                                    </p:set>
                                    <p:animEffect transition="in" filter="wipe(left)">
                                      <p:cBhvr>
                                        <p:cTn id="7"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animBg="1" advAuto="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Shape 91"/>
          <p:cNvSpPr>
            <a:spLocks noGrp="1"/>
          </p:cNvSpPr>
          <p:nvPr>
            <p:ph type="ctrTitle"/>
          </p:nvPr>
        </p:nvSpPr>
        <p:spPr>
          <a:xfrm>
            <a:off x="356314" y="0"/>
            <a:ext cx="12596734" cy="1067395"/>
          </a:xfrm>
          <a:prstGeom prst="rect">
            <a:avLst/>
          </a:prstGeom>
        </p:spPr>
        <p:txBody>
          <a:bodyPr/>
          <a:lstStyle>
            <a:lvl1pPr defTabSz="374904">
              <a:defRPr sz="5904"/>
            </a:lvl1pPr>
          </a:lstStyle>
          <a:p>
            <a:r>
              <a:t>School uniform </a:t>
            </a:r>
          </a:p>
        </p:txBody>
      </p:sp>
      <p:grpSp>
        <p:nvGrpSpPr>
          <p:cNvPr id="94" name="Group 94"/>
          <p:cNvGrpSpPr/>
          <p:nvPr/>
        </p:nvGrpSpPr>
        <p:grpSpPr>
          <a:xfrm>
            <a:off x="809282" y="1071835"/>
            <a:ext cx="4794369" cy="6350158"/>
            <a:chOff x="0" y="0"/>
            <a:chExt cx="4794368" cy="6350157"/>
          </a:xfrm>
        </p:grpSpPr>
        <p:pic>
          <p:nvPicPr>
            <p:cNvPr id="93" name="C501B1D1-D416-420D-B26E-A9AA96C779F2-L0-001.png"/>
            <p:cNvPicPr>
              <a:picLocks noChangeAspect="1"/>
            </p:cNvPicPr>
            <p:nvPr/>
          </p:nvPicPr>
          <p:blipFill>
            <a:blip r:embed="rId3"/>
            <a:stretch>
              <a:fillRect/>
            </a:stretch>
          </p:blipFill>
          <p:spPr>
            <a:xfrm>
              <a:off x="63500" y="63500"/>
              <a:ext cx="4667368" cy="6223158"/>
            </a:xfrm>
            <a:prstGeom prst="rect">
              <a:avLst/>
            </a:prstGeom>
            <a:ln>
              <a:noFill/>
            </a:ln>
            <a:effectLst/>
          </p:spPr>
        </p:pic>
        <p:pic>
          <p:nvPicPr>
            <p:cNvPr id="92" name="Picture 91"/>
            <p:cNvPicPr>
              <a:picLocks/>
            </p:cNvPicPr>
            <p:nvPr/>
          </p:nvPicPr>
          <p:blipFill>
            <a:blip r:embed="rId4"/>
            <a:stretch>
              <a:fillRect/>
            </a:stretch>
          </p:blipFill>
          <p:spPr>
            <a:xfrm>
              <a:off x="0" y="0"/>
              <a:ext cx="4794368" cy="6350158"/>
            </a:xfrm>
            <a:prstGeom prst="rect">
              <a:avLst/>
            </a:prstGeom>
            <a:effectLst/>
          </p:spPr>
        </p:pic>
      </p:grpSp>
      <p:grpSp>
        <p:nvGrpSpPr>
          <p:cNvPr id="97" name="Group 97"/>
          <p:cNvGrpSpPr/>
          <p:nvPr/>
        </p:nvGrpSpPr>
        <p:grpSpPr>
          <a:xfrm>
            <a:off x="7496207" y="1067395"/>
            <a:ext cx="4624723" cy="6123965"/>
            <a:chOff x="0" y="0"/>
            <a:chExt cx="4624723" cy="6123964"/>
          </a:xfrm>
        </p:grpSpPr>
        <p:pic>
          <p:nvPicPr>
            <p:cNvPr id="96" name="A1D68D82-9364-498E-B837-848EF5E32967-L0-001.png"/>
            <p:cNvPicPr>
              <a:picLocks noChangeAspect="1"/>
            </p:cNvPicPr>
            <p:nvPr/>
          </p:nvPicPr>
          <p:blipFill>
            <a:blip r:embed="rId5"/>
            <a:stretch>
              <a:fillRect/>
            </a:stretch>
          </p:blipFill>
          <p:spPr>
            <a:xfrm>
              <a:off x="63499" y="63500"/>
              <a:ext cx="4497724" cy="5996964"/>
            </a:xfrm>
            <a:prstGeom prst="rect">
              <a:avLst/>
            </a:prstGeom>
            <a:ln>
              <a:noFill/>
            </a:ln>
            <a:effectLst/>
          </p:spPr>
        </p:pic>
        <p:pic>
          <p:nvPicPr>
            <p:cNvPr id="95" name="Picture 94"/>
            <p:cNvPicPr>
              <a:picLocks/>
            </p:cNvPicPr>
            <p:nvPr/>
          </p:nvPicPr>
          <p:blipFill>
            <a:blip r:embed="rId6"/>
            <a:stretch>
              <a:fillRect/>
            </a:stretch>
          </p:blipFill>
          <p:spPr>
            <a:xfrm>
              <a:off x="-1" y="0"/>
              <a:ext cx="4624724" cy="6123964"/>
            </a:xfrm>
            <a:prstGeom prst="rect">
              <a:avLst/>
            </a:prstGeom>
            <a:effectLst/>
          </p:spPr>
        </p:pic>
      </p:grpSp>
      <p:sp>
        <p:nvSpPr>
          <p:cNvPr id="2" name="TextBox 1">
            <a:extLst>
              <a:ext uri="{FF2B5EF4-FFF2-40B4-BE49-F238E27FC236}">
                <a16:creationId xmlns:a16="http://schemas.microsoft.com/office/drawing/2014/main" id="{A65968B2-A043-B45A-BF7E-42F263498F95}"/>
              </a:ext>
            </a:extLst>
          </p:cNvPr>
          <p:cNvSpPr txBox="1"/>
          <p:nvPr/>
        </p:nvSpPr>
        <p:spPr>
          <a:xfrm>
            <a:off x="597744" y="7571135"/>
            <a:ext cx="12355303" cy="171841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457200" rtl="0" fontAlgn="auto" latinLnBrk="0" hangingPunct="0">
              <a:lnSpc>
                <a:spcPct val="100000"/>
              </a:lnSpc>
              <a:spcBef>
                <a:spcPts val="0"/>
              </a:spcBef>
              <a:spcAft>
                <a:spcPts val="0"/>
              </a:spcAft>
              <a:buClrTx/>
              <a:buSzTx/>
              <a:buFontTx/>
              <a:buNone/>
              <a:tabLst/>
            </a:pPr>
            <a:r>
              <a:rPr lang="en-GB" sz="3500" b="1" dirty="0">
                <a:solidFill>
                  <a:srgbClr val="1D1799"/>
                </a:solidFill>
              </a:rPr>
              <a:t>PLEASE NOTE: </a:t>
            </a:r>
            <a:r>
              <a:rPr lang="en-GB" sz="3500" dirty="0">
                <a:solidFill>
                  <a:srgbClr val="00B050"/>
                </a:solidFill>
              </a:rPr>
              <a:t>P.E. uniform to be worn on P.E. and Outdoor Play days. Children may also wear P.E. uniform if they are attending an afterschool sporting club.</a:t>
            </a:r>
            <a:endParaRPr kumimoji="0" lang="en-GB" sz="3500" b="0" i="0" u="none" strike="noStrike" cap="none" spc="0" normalizeH="0" baseline="0" dirty="0">
              <a:ln>
                <a:noFill/>
              </a:ln>
              <a:solidFill>
                <a:srgbClr val="00B050"/>
              </a:solidFill>
              <a:effectLst/>
              <a:uFillTx/>
              <a:latin typeface="+mn-lt"/>
              <a:ea typeface="+mn-ea"/>
              <a:cs typeface="+mn-cs"/>
              <a:sym typeface="Chalkduster"/>
            </a:endParaRPr>
          </a:p>
        </p:txBody>
      </p:sp>
    </p:spTree>
  </p:cSld>
  <p:clrMapOvr>
    <a:masterClrMapping/>
  </p:clrMapOvr>
  <p:transition spd="slow">
    <p:dissolv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 name="Shape 110"/>
          <p:cNvSpPr>
            <a:spLocks noGrp="1"/>
          </p:cNvSpPr>
          <p:nvPr>
            <p:ph type="ctrTitle"/>
          </p:nvPr>
        </p:nvSpPr>
        <p:spPr>
          <a:xfrm>
            <a:off x="82015" y="5398014"/>
            <a:ext cx="4913633" cy="4204491"/>
          </a:xfrm>
          <a:prstGeom prst="rect">
            <a:avLst/>
          </a:prstGeom>
        </p:spPr>
        <p:txBody>
          <a:bodyPr/>
          <a:lstStyle/>
          <a:p>
            <a:pPr defTabSz="219455">
              <a:defRPr sz="3455"/>
            </a:pPr>
            <a:r>
              <a:rPr lang="en-GB" dirty="0"/>
              <a:t>Class begins </a:t>
            </a:r>
            <a:r>
              <a:rPr dirty="0"/>
              <a:t>at 8.</a:t>
            </a:r>
            <a:r>
              <a:rPr lang="en-GB" dirty="0"/>
              <a:t>45am. After 8.50am children should enter by the main office door and a member of staff will bring your child to class.</a:t>
            </a:r>
            <a:endParaRPr dirty="0"/>
          </a:p>
        </p:txBody>
      </p:sp>
      <p:grpSp>
        <p:nvGrpSpPr>
          <p:cNvPr id="113" name="Group 113"/>
          <p:cNvGrpSpPr/>
          <p:nvPr/>
        </p:nvGrpSpPr>
        <p:grpSpPr>
          <a:xfrm>
            <a:off x="173690" y="224158"/>
            <a:ext cx="4601370" cy="4520900"/>
            <a:chOff x="0" y="0"/>
            <a:chExt cx="4601369" cy="4849019"/>
          </a:xfrm>
        </p:grpSpPr>
        <p:pic>
          <p:nvPicPr>
            <p:cNvPr id="112" name="InsertedImage.jpg"/>
            <p:cNvPicPr>
              <a:picLocks noChangeAspect="1"/>
            </p:cNvPicPr>
            <p:nvPr/>
          </p:nvPicPr>
          <p:blipFill>
            <a:blip r:embed="rId3"/>
            <a:srcRect l="11735" r="4634" b="11735"/>
            <a:stretch>
              <a:fillRect/>
            </a:stretch>
          </p:blipFill>
          <p:spPr>
            <a:xfrm>
              <a:off x="63500" y="63305"/>
              <a:ext cx="4474257" cy="4722216"/>
            </a:xfrm>
            <a:prstGeom prst="rect">
              <a:avLst/>
            </a:prstGeom>
            <a:ln>
              <a:noFill/>
            </a:ln>
            <a:effectLst/>
          </p:spPr>
        </p:pic>
        <p:pic>
          <p:nvPicPr>
            <p:cNvPr id="111" name="Picture 110"/>
            <p:cNvPicPr>
              <a:picLocks/>
            </p:cNvPicPr>
            <p:nvPr/>
          </p:nvPicPr>
          <p:blipFill>
            <a:blip r:embed="rId4"/>
            <a:stretch>
              <a:fillRect/>
            </a:stretch>
          </p:blipFill>
          <p:spPr>
            <a:xfrm>
              <a:off x="0" y="0"/>
              <a:ext cx="4601369" cy="4849019"/>
            </a:xfrm>
            <a:prstGeom prst="rect">
              <a:avLst/>
            </a:prstGeom>
            <a:effectLst/>
          </p:spPr>
        </p:pic>
      </p:grpSp>
      <p:grpSp>
        <p:nvGrpSpPr>
          <p:cNvPr id="116" name="Group 116"/>
          <p:cNvGrpSpPr/>
          <p:nvPr/>
        </p:nvGrpSpPr>
        <p:grpSpPr>
          <a:xfrm>
            <a:off x="5546399" y="202609"/>
            <a:ext cx="7284097" cy="4602184"/>
            <a:chOff x="0" y="0"/>
            <a:chExt cx="7284097" cy="4892118"/>
          </a:xfrm>
        </p:grpSpPr>
        <p:pic>
          <p:nvPicPr>
            <p:cNvPr id="115" name="InsertedImage.jpg"/>
            <p:cNvPicPr>
              <a:picLocks noChangeAspect="1"/>
            </p:cNvPicPr>
            <p:nvPr/>
          </p:nvPicPr>
          <p:blipFill>
            <a:blip r:embed="rId5"/>
            <a:stretch>
              <a:fillRect/>
            </a:stretch>
          </p:blipFill>
          <p:spPr>
            <a:xfrm>
              <a:off x="63500" y="63500"/>
              <a:ext cx="7157097" cy="4765119"/>
            </a:xfrm>
            <a:prstGeom prst="rect">
              <a:avLst/>
            </a:prstGeom>
            <a:ln>
              <a:noFill/>
            </a:ln>
            <a:effectLst/>
          </p:spPr>
        </p:pic>
        <p:pic>
          <p:nvPicPr>
            <p:cNvPr id="114" name="Picture 113"/>
            <p:cNvPicPr>
              <a:picLocks/>
            </p:cNvPicPr>
            <p:nvPr/>
          </p:nvPicPr>
          <p:blipFill>
            <a:blip r:embed="rId6"/>
            <a:stretch>
              <a:fillRect/>
            </a:stretch>
          </p:blipFill>
          <p:spPr>
            <a:xfrm>
              <a:off x="0" y="0"/>
              <a:ext cx="7284097" cy="4892119"/>
            </a:xfrm>
            <a:prstGeom prst="rect">
              <a:avLst/>
            </a:prstGeom>
            <a:effectLst/>
          </p:spPr>
        </p:pic>
      </p:grpSp>
      <p:sp>
        <p:nvSpPr>
          <p:cNvPr id="117" name="Shape 117"/>
          <p:cNvSpPr/>
          <p:nvPr/>
        </p:nvSpPr>
        <p:spPr>
          <a:xfrm>
            <a:off x="5802018" y="4815700"/>
            <a:ext cx="6740066" cy="2399703"/>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normAutofit fontScale="92500"/>
          </a:bodyPr>
          <a:lstStyle>
            <a:lvl1pPr defTabSz="237743">
              <a:defRPr sz="3743"/>
            </a:lvl1pPr>
          </a:lstStyle>
          <a:p>
            <a:r>
              <a:rPr dirty="0"/>
              <a:t>School finishes at 2pm. Please pick up promptly at </a:t>
            </a:r>
            <a:r>
              <a:rPr lang="en-GB" dirty="0"/>
              <a:t>playground. Please wait for the children to be dismissed by class teacher.</a:t>
            </a:r>
            <a:endParaRPr dirty="0"/>
          </a:p>
        </p:txBody>
      </p:sp>
      <p:sp>
        <p:nvSpPr>
          <p:cNvPr id="2" name="Shape 117">
            <a:extLst>
              <a:ext uri="{FF2B5EF4-FFF2-40B4-BE49-F238E27FC236}">
                <a16:creationId xmlns:a16="http://schemas.microsoft.com/office/drawing/2014/main" id="{E1F474C0-0A4C-F468-FDEC-396BA8E026DB}"/>
              </a:ext>
            </a:extLst>
          </p:cNvPr>
          <p:cNvSpPr/>
          <p:nvPr/>
        </p:nvSpPr>
        <p:spPr>
          <a:xfrm>
            <a:off x="5818414" y="7128630"/>
            <a:ext cx="6740066" cy="2399703"/>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normAutofit/>
          </a:bodyPr>
          <a:lstStyle>
            <a:lvl1pPr defTabSz="237743">
              <a:defRPr sz="3743"/>
            </a:lvl1pPr>
          </a:lstStyle>
          <a:p>
            <a:r>
              <a:rPr lang="en-GB" dirty="0"/>
              <a:t>Due to safeguarding reasons parents are not permitted to enter the school without an appointment.</a:t>
            </a:r>
            <a:endParaRPr dirty="0"/>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Shape 121"/>
          <p:cNvSpPr>
            <a:spLocks noGrp="1"/>
          </p:cNvSpPr>
          <p:nvPr>
            <p:ph type="ctrTitle"/>
          </p:nvPr>
        </p:nvSpPr>
        <p:spPr>
          <a:xfrm>
            <a:off x="1831694" y="8530043"/>
            <a:ext cx="9341411" cy="1189221"/>
          </a:xfrm>
          <a:prstGeom prst="rect">
            <a:avLst/>
          </a:prstGeom>
        </p:spPr>
        <p:txBody>
          <a:bodyPr/>
          <a:lstStyle>
            <a:lvl1pPr defTabSz="429768">
              <a:defRPr sz="6768"/>
            </a:lvl1pPr>
          </a:lstStyle>
          <a:p>
            <a:r>
              <a:t>Save our smiles!</a:t>
            </a:r>
          </a:p>
        </p:txBody>
      </p:sp>
      <p:grpSp>
        <p:nvGrpSpPr>
          <p:cNvPr id="124" name="Group 124"/>
          <p:cNvGrpSpPr/>
          <p:nvPr/>
        </p:nvGrpSpPr>
        <p:grpSpPr>
          <a:xfrm>
            <a:off x="410227" y="1758498"/>
            <a:ext cx="2986588" cy="3224887"/>
            <a:chOff x="0" y="0"/>
            <a:chExt cx="2986587" cy="3224886"/>
          </a:xfrm>
        </p:grpSpPr>
        <p:pic>
          <p:nvPicPr>
            <p:cNvPr id="123" name="InsertedImage.jpg"/>
            <p:cNvPicPr>
              <a:picLocks noChangeAspect="1"/>
            </p:cNvPicPr>
            <p:nvPr/>
          </p:nvPicPr>
          <p:blipFill>
            <a:blip r:embed="rId3"/>
            <a:stretch>
              <a:fillRect/>
            </a:stretch>
          </p:blipFill>
          <p:spPr>
            <a:xfrm>
              <a:off x="63500" y="63499"/>
              <a:ext cx="2859588" cy="3097888"/>
            </a:xfrm>
            <a:prstGeom prst="rect">
              <a:avLst/>
            </a:prstGeom>
            <a:ln>
              <a:noFill/>
            </a:ln>
            <a:effectLst/>
          </p:spPr>
        </p:pic>
        <p:pic>
          <p:nvPicPr>
            <p:cNvPr id="122" name="Picture 121"/>
            <p:cNvPicPr>
              <a:picLocks/>
            </p:cNvPicPr>
            <p:nvPr/>
          </p:nvPicPr>
          <p:blipFill>
            <a:blip r:embed="rId4"/>
            <a:stretch>
              <a:fillRect/>
            </a:stretch>
          </p:blipFill>
          <p:spPr>
            <a:xfrm>
              <a:off x="0" y="-1"/>
              <a:ext cx="2986588" cy="3224888"/>
            </a:xfrm>
            <a:prstGeom prst="rect">
              <a:avLst/>
            </a:prstGeom>
            <a:effectLst/>
          </p:spPr>
        </p:pic>
      </p:grpSp>
      <p:grpSp>
        <p:nvGrpSpPr>
          <p:cNvPr id="127" name="Group 127"/>
          <p:cNvGrpSpPr/>
          <p:nvPr/>
        </p:nvGrpSpPr>
        <p:grpSpPr>
          <a:xfrm>
            <a:off x="9058774" y="452959"/>
            <a:ext cx="3568936" cy="2263601"/>
            <a:chOff x="0" y="0"/>
            <a:chExt cx="3568935" cy="3775825"/>
          </a:xfrm>
        </p:grpSpPr>
        <p:pic>
          <p:nvPicPr>
            <p:cNvPr id="126" name="InsertedImage-7.png"/>
            <p:cNvPicPr>
              <a:picLocks noChangeAspect="1"/>
            </p:cNvPicPr>
            <p:nvPr/>
          </p:nvPicPr>
          <p:blipFill>
            <a:blip r:embed="rId5"/>
            <a:stretch>
              <a:fillRect/>
            </a:stretch>
          </p:blipFill>
          <p:spPr>
            <a:xfrm>
              <a:off x="63500" y="63500"/>
              <a:ext cx="3441936" cy="3648826"/>
            </a:xfrm>
            <a:prstGeom prst="rect">
              <a:avLst/>
            </a:prstGeom>
            <a:ln>
              <a:noFill/>
            </a:ln>
            <a:effectLst/>
          </p:spPr>
        </p:pic>
        <p:pic>
          <p:nvPicPr>
            <p:cNvPr id="125" name="Picture 124"/>
            <p:cNvPicPr>
              <a:picLocks/>
            </p:cNvPicPr>
            <p:nvPr/>
          </p:nvPicPr>
          <p:blipFill>
            <a:blip r:embed="rId6"/>
            <a:stretch>
              <a:fillRect/>
            </a:stretch>
          </p:blipFill>
          <p:spPr>
            <a:xfrm>
              <a:off x="0" y="0"/>
              <a:ext cx="3568936" cy="3775826"/>
            </a:xfrm>
            <a:prstGeom prst="rect">
              <a:avLst/>
            </a:prstGeom>
            <a:effectLst/>
          </p:spPr>
        </p:pic>
      </p:grpSp>
      <p:sp>
        <p:nvSpPr>
          <p:cNvPr id="128" name="Shape 128"/>
          <p:cNvSpPr/>
          <p:nvPr/>
        </p:nvSpPr>
        <p:spPr>
          <a:xfrm>
            <a:off x="3831362" y="6535953"/>
            <a:ext cx="4283221" cy="1436958"/>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normAutofit fontScale="85000" lnSpcReduction="20000"/>
          </a:bodyPr>
          <a:lstStyle>
            <a:lvl1pPr defTabSz="256031">
              <a:defRPr sz="4032"/>
            </a:lvl1pPr>
          </a:lstStyle>
          <a:p>
            <a:r>
              <a:rPr dirty="0"/>
              <a:t>Milk- </a:t>
            </a:r>
            <a:r>
              <a:rPr lang="en-GB" dirty="0"/>
              <a:t>look out for notifications on </a:t>
            </a:r>
            <a:r>
              <a:rPr lang="en-GB" dirty="0" err="1"/>
              <a:t>SeeSaw</a:t>
            </a:r>
            <a:r>
              <a:rPr lang="en-GB" dirty="0"/>
              <a:t>/email</a:t>
            </a:r>
            <a:endParaRPr dirty="0"/>
          </a:p>
        </p:txBody>
      </p:sp>
      <p:sp>
        <p:nvSpPr>
          <p:cNvPr id="129" name="Shape 129"/>
          <p:cNvSpPr/>
          <p:nvPr/>
        </p:nvSpPr>
        <p:spPr>
          <a:xfrm>
            <a:off x="496151" y="70478"/>
            <a:ext cx="5529551" cy="1507193"/>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normAutofit/>
          </a:bodyPr>
          <a:lstStyle>
            <a:lvl1pPr defTabSz="274320">
              <a:defRPr sz="4320"/>
            </a:lvl1pPr>
          </a:lstStyle>
          <a:p>
            <a:r>
              <a:rPr dirty="0"/>
              <a:t>Healthy snack </a:t>
            </a:r>
            <a:r>
              <a:rPr lang="en-GB" dirty="0"/>
              <a:t>f</a:t>
            </a:r>
            <a:r>
              <a:rPr dirty="0"/>
              <a:t>or  break</a:t>
            </a:r>
          </a:p>
        </p:txBody>
      </p:sp>
      <p:grpSp>
        <p:nvGrpSpPr>
          <p:cNvPr id="132" name="Group 132"/>
          <p:cNvGrpSpPr/>
          <p:nvPr/>
        </p:nvGrpSpPr>
        <p:grpSpPr>
          <a:xfrm>
            <a:off x="8549130" y="5596880"/>
            <a:ext cx="4517933" cy="3010874"/>
            <a:chOff x="0" y="0"/>
            <a:chExt cx="4517932" cy="3010874"/>
          </a:xfrm>
        </p:grpSpPr>
        <p:pic>
          <p:nvPicPr>
            <p:cNvPr id="131" name="InsertedImage-8.jpg"/>
            <p:cNvPicPr>
              <a:picLocks noChangeAspect="1"/>
            </p:cNvPicPr>
            <p:nvPr/>
          </p:nvPicPr>
          <p:blipFill>
            <a:blip r:embed="rId7"/>
            <a:stretch>
              <a:fillRect/>
            </a:stretch>
          </p:blipFill>
          <p:spPr>
            <a:xfrm>
              <a:off x="63500" y="63499"/>
              <a:ext cx="4390932" cy="2883876"/>
            </a:xfrm>
            <a:prstGeom prst="rect">
              <a:avLst/>
            </a:prstGeom>
            <a:ln>
              <a:noFill/>
            </a:ln>
            <a:effectLst/>
          </p:spPr>
        </p:pic>
        <p:pic>
          <p:nvPicPr>
            <p:cNvPr id="130" name="Picture 129"/>
            <p:cNvPicPr>
              <a:picLocks/>
            </p:cNvPicPr>
            <p:nvPr/>
          </p:nvPicPr>
          <p:blipFill>
            <a:blip r:embed="rId8"/>
            <a:stretch>
              <a:fillRect/>
            </a:stretch>
          </p:blipFill>
          <p:spPr>
            <a:xfrm>
              <a:off x="0" y="-1"/>
              <a:ext cx="4517932" cy="3010876"/>
            </a:xfrm>
            <a:prstGeom prst="rect">
              <a:avLst/>
            </a:prstGeom>
            <a:effectLst/>
          </p:spPr>
        </p:pic>
      </p:grpSp>
      <p:sp>
        <p:nvSpPr>
          <p:cNvPr id="133" name="Shape 133"/>
          <p:cNvSpPr/>
          <p:nvPr/>
        </p:nvSpPr>
        <p:spPr>
          <a:xfrm>
            <a:off x="3831363" y="1353676"/>
            <a:ext cx="4009116" cy="5420649"/>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normAutofit/>
          </a:bodyPr>
          <a:lstStyle/>
          <a:p>
            <a:pPr defTabSz="256031">
              <a:defRPr sz="4032"/>
            </a:pPr>
            <a:r>
              <a:rPr dirty="0"/>
              <a:t>School dinner - £2.</a:t>
            </a:r>
            <a:r>
              <a:rPr lang="en-GB" dirty="0"/>
              <a:t>6</a:t>
            </a:r>
            <a:r>
              <a:rPr dirty="0"/>
              <a:t>0 per day</a:t>
            </a:r>
          </a:p>
          <a:p>
            <a:pPr defTabSz="256031">
              <a:defRPr sz="4032"/>
            </a:pPr>
            <a:r>
              <a:rPr dirty="0"/>
              <a:t>Or </a:t>
            </a:r>
          </a:p>
          <a:p>
            <a:pPr defTabSz="256031">
              <a:defRPr sz="4032"/>
            </a:pPr>
            <a:r>
              <a:rPr dirty="0"/>
              <a:t>Healthy packed lunch</a:t>
            </a:r>
            <a:r>
              <a:rPr lang="en-GB" dirty="0"/>
              <a:t>- sandwich or piece of fruit</a:t>
            </a:r>
          </a:p>
          <a:p>
            <a:pPr defTabSz="256031">
              <a:defRPr sz="4032"/>
            </a:pPr>
            <a:r>
              <a:rPr lang="en-GB" dirty="0">
                <a:solidFill>
                  <a:schemeClr val="tx1"/>
                </a:solidFill>
              </a:rPr>
              <a:t>1 item only</a:t>
            </a:r>
            <a:endParaRPr dirty="0">
              <a:solidFill>
                <a:schemeClr val="tx1"/>
              </a:solidFill>
            </a:endParaRPr>
          </a:p>
        </p:txBody>
      </p:sp>
      <p:grpSp>
        <p:nvGrpSpPr>
          <p:cNvPr id="136" name="Group 136"/>
          <p:cNvGrpSpPr/>
          <p:nvPr/>
        </p:nvGrpSpPr>
        <p:grpSpPr>
          <a:xfrm>
            <a:off x="234514" y="5234690"/>
            <a:ext cx="3162301" cy="2806701"/>
            <a:chOff x="0" y="0"/>
            <a:chExt cx="3162300" cy="2806700"/>
          </a:xfrm>
        </p:grpSpPr>
        <p:pic>
          <p:nvPicPr>
            <p:cNvPr id="135" name="InsertedImage.jpg"/>
            <p:cNvPicPr>
              <a:picLocks noChangeAspect="1"/>
            </p:cNvPicPr>
            <p:nvPr/>
          </p:nvPicPr>
          <p:blipFill>
            <a:blip r:embed="rId9"/>
            <a:stretch>
              <a:fillRect/>
            </a:stretch>
          </p:blipFill>
          <p:spPr>
            <a:xfrm>
              <a:off x="63500" y="63500"/>
              <a:ext cx="3035300" cy="2679700"/>
            </a:xfrm>
            <a:prstGeom prst="rect">
              <a:avLst/>
            </a:prstGeom>
            <a:ln>
              <a:noFill/>
            </a:ln>
            <a:effectLst/>
          </p:spPr>
        </p:pic>
        <p:pic>
          <p:nvPicPr>
            <p:cNvPr id="134" name="Picture 133"/>
            <p:cNvPicPr>
              <a:picLocks/>
            </p:cNvPicPr>
            <p:nvPr/>
          </p:nvPicPr>
          <p:blipFill>
            <a:blip r:embed="rId10"/>
            <a:stretch>
              <a:fillRect/>
            </a:stretch>
          </p:blipFill>
          <p:spPr>
            <a:xfrm>
              <a:off x="0" y="0"/>
              <a:ext cx="3162300" cy="2806700"/>
            </a:xfrm>
            <a:prstGeom prst="rect">
              <a:avLst/>
            </a:prstGeom>
            <a:effectLst/>
          </p:spPr>
        </p:pic>
      </p:grpSp>
      <p:sp>
        <p:nvSpPr>
          <p:cNvPr id="2" name="Shape 128">
            <a:extLst>
              <a:ext uri="{FF2B5EF4-FFF2-40B4-BE49-F238E27FC236}">
                <a16:creationId xmlns:a16="http://schemas.microsoft.com/office/drawing/2014/main" id="{34F30ED4-CEC8-0713-5896-F9FF3DC1B07B}"/>
              </a:ext>
            </a:extLst>
          </p:cNvPr>
          <p:cNvSpPr/>
          <p:nvPr/>
        </p:nvSpPr>
        <p:spPr>
          <a:xfrm>
            <a:off x="8612630" y="3370941"/>
            <a:ext cx="4283221" cy="1436958"/>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normAutofit fontScale="85000" lnSpcReduction="20000"/>
          </a:bodyPr>
          <a:lstStyle>
            <a:lvl1pPr defTabSz="256031">
              <a:defRPr sz="4032"/>
            </a:lvl1pPr>
          </a:lstStyle>
          <a:p>
            <a:r>
              <a:rPr lang="en-GB" dirty="0">
                <a:solidFill>
                  <a:srgbClr val="FF0000"/>
                </a:solidFill>
              </a:rPr>
              <a:t>Please note: We are a nut and egg aware school!!</a:t>
            </a:r>
            <a:endParaRPr dirty="0">
              <a:solidFill>
                <a:srgbClr val="FF0000"/>
              </a:solidFill>
            </a:endParaRPr>
          </a:p>
        </p:txBody>
      </p:sp>
    </p:spTree>
  </p:cSld>
  <p:clrMapOvr>
    <a:masterClrMapping/>
  </p:clrMapOvr>
  <p:transition spd="slow">
    <p:dissolv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AF03681-E997-CD75-11AA-B0F228465A37}"/>
              </a:ext>
            </a:extLst>
          </p:cNvPr>
          <p:cNvSpPr>
            <a:spLocks noGrp="1"/>
          </p:cNvSpPr>
          <p:nvPr>
            <p:ph type="body" sz="quarter" idx="1"/>
          </p:nvPr>
        </p:nvSpPr>
        <p:spPr>
          <a:xfrm>
            <a:off x="957784" y="844352"/>
            <a:ext cx="10464800" cy="4238972"/>
          </a:xfrm>
        </p:spPr>
        <p:txBody>
          <a:bodyPr>
            <a:normAutofit/>
          </a:bodyPr>
          <a:lstStyle/>
          <a:p>
            <a:r>
              <a:rPr lang="en-GB" sz="6000" dirty="0"/>
              <a:t>Please send in the correct money in a labelled envelope.</a:t>
            </a:r>
          </a:p>
        </p:txBody>
      </p:sp>
      <p:pic>
        <p:nvPicPr>
          <p:cNvPr id="1026" name="Picture 2" descr="Money Envelope PNG, Vector, PSD, and ...">
            <a:extLst>
              <a:ext uri="{FF2B5EF4-FFF2-40B4-BE49-F238E27FC236}">
                <a16:creationId xmlns:a16="http://schemas.microsoft.com/office/drawing/2014/main" id="{176CEC24-8706-5128-0366-B193C162ED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4168" y="3940696"/>
            <a:ext cx="3879874" cy="38798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034609"/>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 name="Shape 138"/>
          <p:cNvSpPr>
            <a:spLocks noGrp="1"/>
          </p:cNvSpPr>
          <p:nvPr>
            <p:ph type="ctrTitle"/>
          </p:nvPr>
        </p:nvSpPr>
        <p:spPr>
          <a:xfrm>
            <a:off x="7715672" y="7513330"/>
            <a:ext cx="5032018" cy="1828800"/>
          </a:xfrm>
          <a:prstGeom prst="rect">
            <a:avLst/>
          </a:prstGeom>
        </p:spPr>
        <p:txBody>
          <a:bodyPr/>
          <a:lstStyle>
            <a:lvl1pPr defTabSz="187452">
              <a:defRPr sz="2952"/>
            </a:lvl1pPr>
          </a:lstStyle>
          <a:p>
            <a:r>
              <a:t>2 contact numbers in case of illness or another emergency.</a:t>
            </a:r>
          </a:p>
        </p:txBody>
      </p:sp>
      <p:grpSp>
        <p:nvGrpSpPr>
          <p:cNvPr id="141" name="Group 141"/>
          <p:cNvGrpSpPr/>
          <p:nvPr/>
        </p:nvGrpSpPr>
        <p:grpSpPr>
          <a:xfrm>
            <a:off x="454097" y="453149"/>
            <a:ext cx="6790060" cy="4573998"/>
            <a:chOff x="0" y="0"/>
            <a:chExt cx="6790059" cy="4573997"/>
          </a:xfrm>
        </p:grpSpPr>
        <p:pic>
          <p:nvPicPr>
            <p:cNvPr id="140" name="InsertedImage.jpg"/>
            <p:cNvPicPr>
              <a:picLocks noChangeAspect="1"/>
            </p:cNvPicPr>
            <p:nvPr/>
          </p:nvPicPr>
          <p:blipFill>
            <a:blip r:embed="rId3"/>
            <a:stretch>
              <a:fillRect/>
            </a:stretch>
          </p:blipFill>
          <p:spPr>
            <a:xfrm>
              <a:off x="63500" y="63500"/>
              <a:ext cx="6663059" cy="4446997"/>
            </a:xfrm>
            <a:prstGeom prst="rect">
              <a:avLst/>
            </a:prstGeom>
            <a:ln>
              <a:noFill/>
            </a:ln>
            <a:effectLst/>
          </p:spPr>
        </p:pic>
        <p:pic>
          <p:nvPicPr>
            <p:cNvPr id="139" name="Picture 138"/>
            <p:cNvPicPr>
              <a:picLocks/>
            </p:cNvPicPr>
            <p:nvPr/>
          </p:nvPicPr>
          <p:blipFill>
            <a:blip r:embed="rId4"/>
            <a:stretch>
              <a:fillRect/>
            </a:stretch>
          </p:blipFill>
          <p:spPr>
            <a:xfrm>
              <a:off x="0" y="0"/>
              <a:ext cx="6790059" cy="4573997"/>
            </a:xfrm>
            <a:prstGeom prst="rect">
              <a:avLst/>
            </a:prstGeom>
            <a:effectLst/>
          </p:spPr>
        </p:pic>
      </p:grpSp>
      <p:grpSp>
        <p:nvGrpSpPr>
          <p:cNvPr id="144" name="Group 144"/>
          <p:cNvGrpSpPr/>
          <p:nvPr/>
        </p:nvGrpSpPr>
        <p:grpSpPr>
          <a:xfrm>
            <a:off x="7619516" y="3472347"/>
            <a:ext cx="4933156" cy="3683397"/>
            <a:chOff x="0" y="0"/>
            <a:chExt cx="4933156" cy="3683397"/>
          </a:xfrm>
        </p:grpSpPr>
        <p:pic>
          <p:nvPicPr>
            <p:cNvPr id="143" name="InsertedImage-12.jpg"/>
            <p:cNvPicPr>
              <a:picLocks noChangeAspect="1"/>
            </p:cNvPicPr>
            <p:nvPr/>
          </p:nvPicPr>
          <p:blipFill>
            <a:blip r:embed="rId5"/>
            <a:srcRect/>
            <a:stretch>
              <a:fillRect/>
            </a:stretch>
          </p:blipFill>
          <p:spPr>
            <a:xfrm>
              <a:off x="63500" y="63499"/>
              <a:ext cx="4806195" cy="3556584"/>
            </a:xfrm>
            <a:prstGeom prst="rect">
              <a:avLst/>
            </a:prstGeom>
            <a:ln>
              <a:noFill/>
            </a:ln>
            <a:effectLst/>
          </p:spPr>
        </p:pic>
        <p:pic>
          <p:nvPicPr>
            <p:cNvPr id="142" name="Picture 141"/>
            <p:cNvPicPr>
              <a:picLocks/>
            </p:cNvPicPr>
            <p:nvPr/>
          </p:nvPicPr>
          <p:blipFill>
            <a:blip r:embed="rId6"/>
            <a:stretch>
              <a:fillRect/>
            </a:stretch>
          </p:blipFill>
          <p:spPr>
            <a:xfrm>
              <a:off x="0" y="0"/>
              <a:ext cx="4933156" cy="3683397"/>
            </a:xfrm>
            <a:prstGeom prst="rect">
              <a:avLst/>
            </a:prstGeom>
            <a:effectLst/>
          </p:spPr>
        </p:pic>
      </p:grpSp>
      <p:sp>
        <p:nvSpPr>
          <p:cNvPr id="145" name="Shape 145"/>
          <p:cNvSpPr/>
          <p:nvPr/>
        </p:nvSpPr>
        <p:spPr>
          <a:xfrm>
            <a:off x="7561872" y="312009"/>
            <a:ext cx="5048444" cy="2950081"/>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normAutofit/>
          </a:bodyPr>
          <a:lstStyle>
            <a:lvl1pPr defTabSz="187452">
              <a:defRPr sz="2952"/>
            </a:lvl1pPr>
          </a:lstStyle>
          <a:p>
            <a:r>
              <a:t>Does your child have an allergy or a pre- existing condition? Please let us know ASAP.</a:t>
            </a:r>
          </a:p>
        </p:txBody>
      </p:sp>
      <p:sp>
        <p:nvSpPr>
          <p:cNvPr id="146" name="Shape 146"/>
          <p:cNvSpPr/>
          <p:nvPr/>
        </p:nvSpPr>
        <p:spPr>
          <a:xfrm>
            <a:off x="713685" y="5446889"/>
            <a:ext cx="5455592" cy="3357345"/>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normAutofit/>
          </a:bodyPr>
          <a:lstStyle>
            <a:lvl1pPr defTabSz="210311">
              <a:defRPr sz="3312"/>
            </a:lvl1pPr>
          </a:lstStyle>
          <a:p>
            <a:r>
              <a:rPr sz="3300" dirty="0"/>
              <a:t>Please </a:t>
            </a:r>
            <a:r>
              <a:rPr lang="en-GB" sz="3300" dirty="0"/>
              <a:t>email the school to let us know if your child is going to be absent</a:t>
            </a:r>
            <a:r>
              <a:rPr dirty="0"/>
              <a:t>.</a:t>
            </a:r>
            <a:r>
              <a:rPr lang="en-GB" dirty="0"/>
              <a:t> Put your class teacher in the </a:t>
            </a:r>
            <a:r>
              <a:rPr lang="en-GB"/>
              <a:t>subject box.</a:t>
            </a:r>
            <a:endParaRPr dirty="0"/>
          </a:p>
        </p:txBody>
      </p:sp>
    </p:spTree>
  </p:cSld>
  <p:clrMapOvr>
    <a:masterClrMapping/>
  </p:clrMapOvr>
  <p:transition spd="slow">
    <p:dissolv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A82D5AE-DC3D-22C9-767A-160BB9064FFB}"/>
              </a:ext>
            </a:extLst>
          </p:cNvPr>
          <p:cNvSpPr>
            <a:spLocks noGrp="1"/>
          </p:cNvSpPr>
          <p:nvPr>
            <p:ph type="pic" sz="quarter" idx="13"/>
          </p:nvPr>
        </p:nvSpPr>
        <p:spPr>
          <a:xfrm>
            <a:off x="813768" y="556320"/>
            <a:ext cx="11377264" cy="1371352"/>
          </a:xfrm>
        </p:spPr>
        <p:txBody>
          <a:bodyPr/>
          <a:lstStyle/>
          <a:p>
            <a:r>
              <a:rPr lang="en-GB" sz="8000" dirty="0" err="1"/>
              <a:t>Afterschools</a:t>
            </a:r>
            <a:r>
              <a:rPr lang="en-GB" sz="8000" dirty="0"/>
              <a:t> Program</a:t>
            </a:r>
          </a:p>
        </p:txBody>
      </p:sp>
      <p:pic>
        <p:nvPicPr>
          <p:cNvPr id="6" name="Picture 5" descr="A red and white advertisement&#10;&#10;Description automatically generated">
            <a:extLst>
              <a:ext uri="{FF2B5EF4-FFF2-40B4-BE49-F238E27FC236}">
                <a16:creationId xmlns:a16="http://schemas.microsoft.com/office/drawing/2014/main" id="{EFFE1A28-0B95-0CF9-806A-9417B992E1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1960" y="1927672"/>
            <a:ext cx="7570925" cy="7570925"/>
          </a:xfrm>
          <a:prstGeom prst="rect">
            <a:avLst/>
          </a:prstGeom>
        </p:spPr>
      </p:pic>
    </p:spTree>
    <p:extLst>
      <p:ext uri="{BB962C8B-B14F-4D97-AF65-F5344CB8AC3E}">
        <p14:creationId xmlns:p14="http://schemas.microsoft.com/office/powerpoint/2010/main" val="4129574774"/>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8101F6-E79D-72F2-0A5B-56C3A6F0B0D2}"/>
              </a:ext>
            </a:extLst>
          </p:cNvPr>
          <p:cNvSpPr>
            <a:spLocks noGrp="1"/>
          </p:cNvSpPr>
          <p:nvPr>
            <p:ph type="title"/>
          </p:nvPr>
        </p:nvSpPr>
        <p:spPr>
          <a:xfrm>
            <a:off x="597744" y="484312"/>
            <a:ext cx="7416824" cy="2088232"/>
          </a:xfrm>
        </p:spPr>
        <p:txBody>
          <a:bodyPr>
            <a:normAutofit fontScale="90000"/>
          </a:bodyPr>
          <a:lstStyle/>
          <a:p>
            <a:r>
              <a:rPr lang="en-GB" dirty="0"/>
              <a:t>Please remember:</a:t>
            </a:r>
            <a:br>
              <a:rPr lang="en-GB" dirty="0"/>
            </a:br>
            <a:endParaRPr lang="en-GB" dirty="0"/>
          </a:p>
        </p:txBody>
      </p:sp>
      <p:sp>
        <p:nvSpPr>
          <p:cNvPr id="3" name="Text Placeholder 2">
            <a:extLst>
              <a:ext uri="{FF2B5EF4-FFF2-40B4-BE49-F238E27FC236}">
                <a16:creationId xmlns:a16="http://schemas.microsoft.com/office/drawing/2014/main" id="{190DBB18-1AB7-6FD6-7C82-837971017807}"/>
              </a:ext>
            </a:extLst>
          </p:cNvPr>
          <p:cNvSpPr>
            <a:spLocks noGrp="1"/>
          </p:cNvSpPr>
          <p:nvPr>
            <p:ph type="body" sz="quarter" idx="1"/>
          </p:nvPr>
        </p:nvSpPr>
        <p:spPr>
          <a:xfrm>
            <a:off x="813768" y="2212504"/>
            <a:ext cx="10464800" cy="6696744"/>
          </a:xfrm>
        </p:spPr>
        <p:txBody>
          <a:bodyPr>
            <a:normAutofit lnSpcReduction="10000"/>
          </a:bodyPr>
          <a:lstStyle/>
          <a:p>
            <a:pPr marL="571500" indent="-571500">
              <a:buFont typeface="Arial" panose="020B0604020202020204" pitchFamily="34" charset="0"/>
              <a:buChar char="•"/>
            </a:pPr>
            <a:r>
              <a:rPr lang="en-GB" dirty="0"/>
              <a:t>MR Sports now co-ordinate all afterschool provision.</a:t>
            </a:r>
          </a:p>
          <a:p>
            <a:pPr marL="571500" indent="-571500">
              <a:buFont typeface="Arial" panose="020B0604020202020204" pitchFamily="34" charset="0"/>
              <a:buChar char="•"/>
            </a:pPr>
            <a:r>
              <a:rPr lang="en-GB" dirty="0"/>
              <a:t>This runs from Monday-Thursday 2-4pm Friday 2-3pm (£3 per hour)</a:t>
            </a:r>
          </a:p>
          <a:p>
            <a:r>
              <a:rPr lang="en-GB" dirty="0">
                <a:solidFill>
                  <a:srgbClr val="FF0000"/>
                </a:solidFill>
                <a:hlinkClick r:id="rId2"/>
              </a:rPr>
              <a:t>www.mr-sports.co.uk</a:t>
            </a:r>
            <a:endParaRPr lang="en-GB" dirty="0">
              <a:solidFill>
                <a:srgbClr val="FF0000"/>
              </a:solidFill>
            </a:endParaRPr>
          </a:p>
          <a:p>
            <a:endParaRPr lang="en-GB" dirty="0">
              <a:solidFill>
                <a:srgbClr val="FF0000"/>
              </a:solidFill>
            </a:endParaRPr>
          </a:p>
          <a:p>
            <a:pPr algn="l"/>
            <a:r>
              <a:rPr lang="en-GB" dirty="0">
                <a:solidFill>
                  <a:schemeClr val="accent1">
                    <a:lumMod val="75000"/>
                  </a:schemeClr>
                </a:solidFill>
              </a:rPr>
              <a:t>ALSO:</a:t>
            </a:r>
          </a:p>
          <a:p>
            <a:pPr algn="l"/>
            <a:endParaRPr lang="en-GB" dirty="0">
              <a:solidFill>
                <a:schemeClr val="accent1">
                  <a:lumMod val="75000"/>
                </a:schemeClr>
              </a:solidFill>
            </a:endParaRPr>
          </a:p>
          <a:p>
            <a:r>
              <a:rPr lang="en-GB" dirty="0">
                <a:solidFill>
                  <a:srgbClr val="FF0000"/>
                </a:solidFill>
              </a:rPr>
              <a:t>*NO dogs are permitted on the school grounds.</a:t>
            </a:r>
          </a:p>
          <a:p>
            <a:endParaRPr lang="en-GB" dirty="0">
              <a:solidFill>
                <a:srgbClr val="FF0000"/>
              </a:solidFill>
            </a:endParaRPr>
          </a:p>
          <a:p>
            <a:pPr algn="l"/>
            <a:r>
              <a:rPr lang="en-GB" dirty="0">
                <a:solidFill>
                  <a:srgbClr val="FF0000"/>
                </a:solidFill>
              </a:rPr>
              <a:t>*Chapel gate is now closed but other gates remain opened as normal, before and after school.</a:t>
            </a:r>
          </a:p>
          <a:p>
            <a:endParaRPr lang="en-GB" dirty="0">
              <a:solidFill>
                <a:srgbClr val="FF0000"/>
              </a:solidFill>
            </a:endParaRPr>
          </a:p>
        </p:txBody>
      </p:sp>
    </p:spTree>
    <p:extLst>
      <p:ext uri="{BB962C8B-B14F-4D97-AF65-F5344CB8AC3E}">
        <p14:creationId xmlns:p14="http://schemas.microsoft.com/office/powerpoint/2010/main" val="409133630"/>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Literacy</a:t>
            </a:r>
          </a:p>
        </p:txBody>
      </p:sp>
      <p:pic>
        <p:nvPicPr>
          <p:cNvPr id="3" name=" 101"/>
          <p:cNvPicPr>
            <a:picLocks noGrp="1"/>
          </p:cNvPicPr>
          <p:nvPr/>
        </p:nvPicPr>
        <p:blipFill>
          <a:blip r:embed="rId3"/>
          <a:stretch>
            <a:fillRect/>
          </a:stretch>
        </p:blipFill>
        <p:spPr>
          <a:xfrm>
            <a:off x="4012118" y="844352"/>
            <a:ext cx="5342335" cy="6689329"/>
          </a:xfrm>
          <a:prstGeom prst="rect">
            <a:avLst/>
          </a:prstGeom>
          <a:ln w="9525">
            <a:round/>
          </a:ln>
          <a:extLst>
            <a:ext uri="{C572A759-6A51-4108-AA02-DFA0A04FC94B}">
              <ma14:wrappingTextBoxFlag xmlns="" xmlns:ma14="http://schemas.microsoft.com/office/mac/drawingml/2011/main" xmlns:lc="http://schemas.openxmlformats.org/drawingml/2006/lockedCanvas" val="1"/>
            </a:ext>
          </a:extLst>
        </p:spPr>
      </p:pic>
    </p:spTree>
    <p:extLst>
      <p:ext uri="{BB962C8B-B14F-4D97-AF65-F5344CB8AC3E}">
        <p14:creationId xmlns:p14="http://schemas.microsoft.com/office/powerpoint/2010/main" val="3583206238"/>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34004-E45A-46D8-7E9E-5E0F76C01257}"/>
              </a:ext>
            </a:extLst>
          </p:cNvPr>
          <p:cNvSpPr>
            <a:spLocks noGrp="1"/>
          </p:cNvSpPr>
          <p:nvPr>
            <p:ph type="title"/>
          </p:nvPr>
        </p:nvSpPr>
        <p:spPr/>
        <p:txBody>
          <a:bodyPr/>
          <a:lstStyle/>
          <a:p>
            <a:r>
              <a:rPr lang="en-GB" b="1" u="sng" dirty="0"/>
              <a:t>Reading</a:t>
            </a:r>
          </a:p>
        </p:txBody>
      </p:sp>
      <p:sp>
        <p:nvSpPr>
          <p:cNvPr id="3" name="Text Placeholder 2">
            <a:extLst>
              <a:ext uri="{FF2B5EF4-FFF2-40B4-BE49-F238E27FC236}">
                <a16:creationId xmlns:a16="http://schemas.microsoft.com/office/drawing/2014/main" id="{352AED2B-5F00-ACF9-CC4F-BDD078091968}"/>
              </a:ext>
            </a:extLst>
          </p:cNvPr>
          <p:cNvSpPr>
            <a:spLocks noGrp="1"/>
          </p:cNvSpPr>
          <p:nvPr>
            <p:ph type="body" idx="1"/>
          </p:nvPr>
        </p:nvSpPr>
        <p:spPr/>
        <p:txBody>
          <a:bodyPr/>
          <a:lstStyle/>
          <a:p>
            <a:pPr marL="0" indent="0">
              <a:buNone/>
            </a:pPr>
            <a:r>
              <a:rPr lang="en-GB" dirty="0"/>
              <a:t>ORT Talk About Cards</a:t>
            </a:r>
          </a:p>
          <a:p>
            <a:pPr marL="0" indent="0">
              <a:buNone/>
            </a:pPr>
            <a:r>
              <a:rPr lang="en-GB" dirty="0"/>
              <a:t>ORT Guided Reading Books</a:t>
            </a:r>
          </a:p>
          <a:p>
            <a:pPr marL="0" indent="0">
              <a:buNone/>
            </a:pPr>
            <a:r>
              <a:rPr lang="en-GB" dirty="0"/>
              <a:t>Nursery Rhymes</a:t>
            </a:r>
          </a:p>
          <a:p>
            <a:pPr marL="0" indent="0">
              <a:buNone/>
            </a:pPr>
            <a:r>
              <a:rPr lang="en-GB" dirty="0"/>
              <a:t>Class/ School Library</a:t>
            </a:r>
          </a:p>
          <a:p>
            <a:pPr marL="0" indent="0">
              <a:buNone/>
            </a:pPr>
            <a:r>
              <a:rPr lang="en-GB" dirty="0"/>
              <a:t>Community Library (Suffolk)</a:t>
            </a:r>
          </a:p>
          <a:p>
            <a:pPr marL="0" indent="0">
              <a:buNone/>
            </a:pPr>
            <a:r>
              <a:rPr lang="en-GB" dirty="0"/>
              <a:t>Bed Time Reading/ Shared Reading</a:t>
            </a:r>
          </a:p>
          <a:p>
            <a:pPr marL="0" indent="0">
              <a:buNone/>
            </a:pPr>
            <a:endParaRPr lang="en-GB" dirty="0"/>
          </a:p>
          <a:p>
            <a:pPr marL="0" indent="0">
              <a:buNone/>
            </a:pPr>
            <a:endParaRPr lang="en-GB" dirty="0"/>
          </a:p>
        </p:txBody>
      </p:sp>
      <p:pic>
        <p:nvPicPr>
          <p:cNvPr id="5" name="Picture 4">
            <a:extLst>
              <a:ext uri="{FF2B5EF4-FFF2-40B4-BE49-F238E27FC236}">
                <a16:creationId xmlns:a16="http://schemas.microsoft.com/office/drawing/2014/main" id="{C3910AC2-72CC-2A38-5ABF-4DEEDAC80B32}"/>
              </a:ext>
            </a:extLst>
          </p:cNvPr>
          <p:cNvPicPr>
            <a:picLocks noChangeAspect="1"/>
          </p:cNvPicPr>
          <p:nvPr/>
        </p:nvPicPr>
        <p:blipFill>
          <a:blip r:embed="rId2"/>
          <a:stretch>
            <a:fillRect/>
          </a:stretch>
        </p:blipFill>
        <p:spPr>
          <a:xfrm>
            <a:off x="9671050" y="556320"/>
            <a:ext cx="2114550" cy="2771775"/>
          </a:xfrm>
          <a:prstGeom prst="rect">
            <a:avLst/>
          </a:prstGeom>
        </p:spPr>
      </p:pic>
      <p:pic>
        <p:nvPicPr>
          <p:cNvPr id="7" name="Picture 6">
            <a:extLst>
              <a:ext uri="{FF2B5EF4-FFF2-40B4-BE49-F238E27FC236}">
                <a16:creationId xmlns:a16="http://schemas.microsoft.com/office/drawing/2014/main" id="{381130E4-769B-C0B2-9653-230355B9CE96}"/>
              </a:ext>
            </a:extLst>
          </p:cNvPr>
          <p:cNvPicPr>
            <a:picLocks noChangeAspect="1"/>
          </p:cNvPicPr>
          <p:nvPr/>
        </p:nvPicPr>
        <p:blipFill>
          <a:blip r:embed="rId3"/>
          <a:stretch>
            <a:fillRect/>
          </a:stretch>
        </p:blipFill>
        <p:spPr>
          <a:xfrm>
            <a:off x="7366496" y="3705225"/>
            <a:ext cx="3590925" cy="2343150"/>
          </a:xfrm>
          <a:prstGeom prst="rect">
            <a:avLst/>
          </a:prstGeom>
        </p:spPr>
      </p:pic>
      <p:pic>
        <p:nvPicPr>
          <p:cNvPr id="9" name="Picture 8">
            <a:extLst>
              <a:ext uri="{FF2B5EF4-FFF2-40B4-BE49-F238E27FC236}">
                <a16:creationId xmlns:a16="http://schemas.microsoft.com/office/drawing/2014/main" id="{3CFB1A00-6C6F-059A-A214-58C5A3D646C5}"/>
              </a:ext>
            </a:extLst>
          </p:cNvPr>
          <p:cNvPicPr>
            <a:picLocks noChangeAspect="1"/>
          </p:cNvPicPr>
          <p:nvPr/>
        </p:nvPicPr>
        <p:blipFill>
          <a:blip r:embed="rId4"/>
          <a:stretch>
            <a:fillRect/>
          </a:stretch>
        </p:blipFill>
        <p:spPr>
          <a:xfrm>
            <a:off x="9588971" y="7039648"/>
            <a:ext cx="2736899" cy="2178964"/>
          </a:xfrm>
          <a:prstGeom prst="rect">
            <a:avLst/>
          </a:prstGeom>
        </p:spPr>
      </p:pic>
    </p:spTree>
    <p:extLst>
      <p:ext uri="{BB962C8B-B14F-4D97-AF65-F5344CB8AC3E}">
        <p14:creationId xmlns:p14="http://schemas.microsoft.com/office/powerpoint/2010/main" val="4038836138"/>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Linguistic Phonics</a:t>
            </a:r>
          </a:p>
        </p:txBody>
      </p:sp>
      <p:sp>
        <p:nvSpPr>
          <p:cNvPr id="3" name="Text Placeholder 2"/>
          <p:cNvSpPr>
            <a:spLocks noGrp="1"/>
          </p:cNvSpPr>
          <p:nvPr>
            <p:ph type="body" idx="1"/>
          </p:nvPr>
        </p:nvSpPr>
        <p:spPr/>
        <p:txBody>
          <a:bodyPr/>
          <a:lstStyle/>
          <a:p>
            <a:r>
              <a:rPr lang="en-GB" dirty="0"/>
              <a:t>Letter name</a:t>
            </a:r>
          </a:p>
          <a:p>
            <a:r>
              <a:rPr lang="en-GB" dirty="0"/>
              <a:t>Letter sound</a:t>
            </a:r>
          </a:p>
          <a:p>
            <a:r>
              <a:rPr lang="en-GB" dirty="0"/>
              <a:t>Item beginning with sound</a:t>
            </a:r>
          </a:p>
          <a:p>
            <a:r>
              <a:rPr lang="en-GB" dirty="0"/>
              <a:t>s, a, t, p, </a:t>
            </a:r>
            <a:r>
              <a:rPr lang="en-GB" dirty="0" err="1"/>
              <a:t>i</a:t>
            </a:r>
            <a:r>
              <a:rPr lang="en-GB" dirty="0"/>
              <a:t>, n, m, o, c, d</a:t>
            </a:r>
          </a:p>
        </p:txBody>
      </p:sp>
      <p:pic>
        <p:nvPicPr>
          <p:cNvPr id="1026" name="Picture 2" descr="Image result for s jolly phonic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70352" y="2428528"/>
            <a:ext cx="2808312" cy="293329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a jolly phonics">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98544" y="6057731"/>
            <a:ext cx="4752528" cy="3516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271600"/>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8400" y="584769"/>
            <a:ext cx="10464800" cy="2540000"/>
          </a:xfrm>
        </p:spPr>
        <p:txBody>
          <a:bodyPr/>
          <a:lstStyle/>
          <a:p>
            <a:r>
              <a:rPr lang="en-GB" dirty="0"/>
              <a:t>Nelson Handwriting Scheme</a:t>
            </a:r>
          </a:p>
        </p:txBody>
      </p:sp>
      <p:sp>
        <p:nvSpPr>
          <p:cNvPr id="3" name="Text Placeholder 2"/>
          <p:cNvSpPr>
            <a:spLocks noGrp="1"/>
          </p:cNvSpPr>
          <p:nvPr>
            <p:ph type="body" idx="1"/>
          </p:nvPr>
        </p:nvSpPr>
        <p:spPr/>
        <p:txBody>
          <a:bodyPr/>
          <a:lstStyle/>
          <a:p>
            <a:r>
              <a:rPr lang="en-GB" dirty="0"/>
              <a:t>Introduce 1-2 letters a week</a:t>
            </a:r>
          </a:p>
          <a:p>
            <a:r>
              <a:rPr lang="en-GB" dirty="0"/>
              <a:t>Homework handwriting page use for reference</a:t>
            </a:r>
          </a:p>
          <a:p>
            <a:r>
              <a:rPr lang="en-GB" dirty="0"/>
              <a:t>Children practise handwriting through various games e.g. sand, whiteboards, blackboards</a:t>
            </a:r>
          </a:p>
          <a:p>
            <a:endParaRPr lang="en-GB" dirty="0"/>
          </a:p>
        </p:txBody>
      </p:sp>
      <p:pic>
        <p:nvPicPr>
          <p:cNvPr id="5" name="IMG_4473.png"/>
          <p:cNvPicPr>
            <a:picLocks noChangeAspect="1"/>
          </p:cNvPicPr>
          <p:nvPr/>
        </p:nvPicPr>
        <p:blipFill>
          <a:blip r:embed="rId3"/>
          <a:stretch>
            <a:fillRect/>
          </a:stretch>
        </p:blipFill>
        <p:spPr>
          <a:xfrm>
            <a:off x="9166696" y="196280"/>
            <a:ext cx="3440826" cy="4533070"/>
          </a:xfrm>
          <a:prstGeom prst="rect">
            <a:avLst/>
          </a:prstGeom>
          <a:ln>
            <a:noFill/>
          </a:ln>
          <a:effectLst/>
        </p:spPr>
      </p:pic>
      <p:grpSp>
        <p:nvGrpSpPr>
          <p:cNvPr id="7" name="Group 6"/>
          <p:cNvGrpSpPr/>
          <p:nvPr/>
        </p:nvGrpSpPr>
        <p:grpSpPr>
          <a:xfrm>
            <a:off x="1168031" y="7661211"/>
            <a:ext cx="2853620" cy="1897394"/>
            <a:chOff x="0" y="0"/>
            <a:chExt cx="3976961" cy="3025620"/>
          </a:xfrm>
        </p:grpSpPr>
        <p:pic>
          <p:nvPicPr>
            <p:cNvPr id="8" name="InsertedImage.jpg"/>
            <p:cNvPicPr>
              <a:picLocks noChangeAspect="1"/>
            </p:cNvPicPr>
            <p:nvPr/>
          </p:nvPicPr>
          <p:blipFill>
            <a:blip r:embed="rId4"/>
            <a:stretch>
              <a:fillRect/>
            </a:stretch>
          </p:blipFill>
          <p:spPr>
            <a:xfrm>
              <a:off x="63500" y="63500"/>
              <a:ext cx="3849961" cy="2898620"/>
            </a:xfrm>
            <a:prstGeom prst="rect">
              <a:avLst/>
            </a:prstGeom>
            <a:ln>
              <a:noFill/>
            </a:ln>
            <a:effectLst/>
          </p:spPr>
        </p:pic>
        <p:pic>
          <p:nvPicPr>
            <p:cNvPr id="9" name="Picture 8"/>
            <p:cNvPicPr>
              <a:picLocks/>
            </p:cNvPicPr>
            <p:nvPr/>
          </p:nvPicPr>
          <p:blipFill>
            <a:blip r:embed="rId5"/>
            <a:stretch>
              <a:fillRect/>
            </a:stretch>
          </p:blipFill>
          <p:spPr>
            <a:xfrm>
              <a:off x="0" y="0"/>
              <a:ext cx="3976961" cy="3025620"/>
            </a:xfrm>
            <a:prstGeom prst="rect">
              <a:avLst/>
            </a:prstGeom>
            <a:effectLst/>
          </p:spPr>
        </p:pic>
      </p:grpSp>
      <p:grpSp>
        <p:nvGrpSpPr>
          <p:cNvPr id="10" name="Group 9"/>
          <p:cNvGrpSpPr/>
          <p:nvPr/>
        </p:nvGrpSpPr>
        <p:grpSpPr>
          <a:xfrm>
            <a:off x="9526736" y="7613104"/>
            <a:ext cx="2853619" cy="2004766"/>
            <a:chOff x="0" y="-1"/>
            <a:chExt cx="3912700" cy="2646212"/>
          </a:xfrm>
        </p:grpSpPr>
        <p:pic>
          <p:nvPicPr>
            <p:cNvPr id="11" name="IMG_4474.jpeg"/>
            <p:cNvPicPr>
              <a:picLocks noChangeAspect="1"/>
            </p:cNvPicPr>
            <p:nvPr/>
          </p:nvPicPr>
          <p:blipFill>
            <a:blip r:embed="rId6"/>
            <a:stretch>
              <a:fillRect/>
            </a:stretch>
          </p:blipFill>
          <p:spPr>
            <a:xfrm>
              <a:off x="63500" y="63499"/>
              <a:ext cx="3785700" cy="2519212"/>
            </a:xfrm>
            <a:prstGeom prst="rect">
              <a:avLst/>
            </a:prstGeom>
            <a:ln>
              <a:noFill/>
            </a:ln>
            <a:effectLst/>
          </p:spPr>
        </p:pic>
        <p:pic>
          <p:nvPicPr>
            <p:cNvPr id="12" name="Picture 11"/>
            <p:cNvPicPr>
              <a:picLocks/>
            </p:cNvPicPr>
            <p:nvPr/>
          </p:nvPicPr>
          <p:blipFill>
            <a:blip r:embed="rId7"/>
            <a:stretch>
              <a:fillRect/>
            </a:stretch>
          </p:blipFill>
          <p:spPr>
            <a:xfrm>
              <a:off x="0" y="-1"/>
              <a:ext cx="3912700" cy="2646212"/>
            </a:xfrm>
            <a:prstGeom prst="rect">
              <a:avLst/>
            </a:prstGeom>
            <a:effectLst/>
          </p:spPr>
        </p:pic>
      </p:grpSp>
    </p:spTree>
    <p:extLst>
      <p:ext uri="{BB962C8B-B14F-4D97-AF65-F5344CB8AC3E}">
        <p14:creationId xmlns:p14="http://schemas.microsoft.com/office/powerpoint/2010/main" val="4072935865"/>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Numeracy</a:t>
            </a:r>
          </a:p>
        </p:txBody>
      </p:sp>
      <p:grpSp>
        <p:nvGrpSpPr>
          <p:cNvPr id="6" name="Group 5"/>
          <p:cNvGrpSpPr/>
          <p:nvPr/>
        </p:nvGrpSpPr>
        <p:grpSpPr>
          <a:xfrm>
            <a:off x="2613968" y="882215"/>
            <a:ext cx="8081731" cy="6031858"/>
            <a:chOff x="0" y="0"/>
            <a:chExt cx="8081731" cy="6031857"/>
          </a:xfrm>
        </p:grpSpPr>
        <p:pic>
          <p:nvPicPr>
            <p:cNvPr id="7" name="InsertedImage.jpg"/>
            <p:cNvPicPr>
              <a:picLocks noChangeAspect="1"/>
            </p:cNvPicPr>
            <p:nvPr/>
          </p:nvPicPr>
          <p:blipFill>
            <a:blip r:embed="rId3"/>
            <a:stretch>
              <a:fillRect/>
            </a:stretch>
          </p:blipFill>
          <p:spPr>
            <a:xfrm>
              <a:off x="63500" y="63500"/>
              <a:ext cx="7954731" cy="5904857"/>
            </a:xfrm>
            <a:prstGeom prst="rect">
              <a:avLst/>
            </a:prstGeom>
            <a:ln>
              <a:noFill/>
            </a:ln>
            <a:effectLst/>
          </p:spPr>
        </p:pic>
        <p:pic>
          <p:nvPicPr>
            <p:cNvPr id="8" name="Picture 7"/>
            <p:cNvPicPr>
              <a:picLocks/>
            </p:cNvPicPr>
            <p:nvPr/>
          </p:nvPicPr>
          <p:blipFill>
            <a:blip r:embed="rId4"/>
            <a:stretch>
              <a:fillRect/>
            </a:stretch>
          </p:blipFill>
          <p:spPr>
            <a:xfrm>
              <a:off x="0" y="0"/>
              <a:ext cx="8081731" cy="6031857"/>
            </a:xfrm>
            <a:prstGeom prst="rect">
              <a:avLst/>
            </a:prstGeom>
            <a:effectLst/>
          </p:spPr>
        </p:pic>
      </p:grpSp>
    </p:spTree>
    <p:extLst>
      <p:ext uri="{BB962C8B-B14F-4D97-AF65-F5344CB8AC3E}">
        <p14:creationId xmlns:p14="http://schemas.microsoft.com/office/powerpoint/2010/main" val="509226104"/>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idx="1"/>
          </p:nvPr>
        </p:nvSpPr>
        <p:spPr/>
        <p:txBody>
          <a:bodyPr/>
          <a:lstStyle/>
          <a:p>
            <a:r>
              <a:rPr lang="en-GB" dirty="0"/>
              <a:t>Sorting</a:t>
            </a:r>
          </a:p>
          <a:p>
            <a:r>
              <a:rPr lang="en-GB" dirty="0"/>
              <a:t>Pattern making</a:t>
            </a:r>
          </a:p>
          <a:p>
            <a:r>
              <a:rPr lang="en-GB" dirty="0"/>
              <a:t>Shape recognition</a:t>
            </a:r>
          </a:p>
          <a:p>
            <a:r>
              <a:rPr lang="en-GB" dirty="0"/>
              <a:t>Number- recognition, counting, making sets</a:t>
            </a:r>
          </a:p>
        </p:txBody>
      </p:sp>
      <p:grpSp>
        <p:nvGrpSpPr>
          <p:cNvPr id="3" name="Group 2"/>
          <p:cNvGrpSpPr/>
          <p:nvPr/>
        </p:nvGrpSpPr>
        <p:grpSpPr>
          <a:xfrm>
            <a:off x="2181920" y="394110"/>
            <a:ext cx="3600400" cy="2592288"/>
            <a:chOff x="0" y="0"/>
            <a:chExt cx="6330464" cy="4202921"/>
          </a:xfrm>
        </p:grpSpPr>
        <p:pic>
          <p:nvPicPr>
            <p:cNvPr id="4" name="IMG_4478.jpeg"/>
            <p:cNvPicPr>
              <a:picLocks noChangeAspect="1"/>
            </p:cNvPicPr>
            <p:nvPr/>
          </p:nvPicPr>
          <p:blipFill>
            <a:blip r:embed="rId3"/>
            <a:stretch>
              <a:fillRect/>
            </a:stretch>
          </p:blipFill>
          <p:spPr>
            <a:xfrm>
              <a:off x="63500" y="63500"/>
              <a:ext cx="6203464" cy="4075922"/>
            </a:xfrm>
            <a:prstGeom prst="rect">
              <a:avLst/>
            </a:prstGeom>
            <a:ln>
              <a:noFill/>
            </a:ln>
            <a:effectLst/>
          </p:spPr>
        </p:pic>
        <p:pic>
          <p:nvPicPr>
            <p:cNvPr id="5" name="Picture 4"/>
            <p:cNvPicPr>
              <a:picLocks/>
            </p:cNvPicPr>
            <p:nvPr/>
          </p:nvPicPr>
          <p:blipFill>
            <a:blip r:embed="rId4"/>
            <a:stretch>
              <a:fillRect/>
            </a:stretch>
          </p:blipFill>
          <p:spPr>
            <a:xfrm>
              <a:off x="0" y="0"/>
              <a:ext cx="6330464" cy="4202921"/>
            </a:xfrm>
            <a:prstGeom prst="rect">
              <a:avLst/>
            </a:prstGeom>
            <a:effectLst/>
          </p:spPr>
        </p:pic>
      </p:grpSp>
      <p:grpSp>
        <p:nvGrpSpPr>
          <p:cNvPr id="7" name="Group 6"/>
          <p:cNvGrpSpPr/>
          <p:nvPr/>
        </p:nvGrpSpPr>
        <p:grpSpPr>
          <a:xfrm>
            <a:off x="2541960" y="6806506"/>
            <a:ext cx="3960440" cy="3004592"/>
            <a:chOff x="0" y="-1"/>
            <a:chExt cx="3357909" cy="2525329"/>
          </a:xfrm>
        </p:grpSpPr>
        <p:pic>
          <p:nvPicPr>
            <p:cNvPr id="8" name="InsertedImage.jpg"/>
            <p:cNvPicPr>
              <a:picLocks noChangeAspect="1"/>
            </p:cNvPicPr>
            <p:nvPr/>
          </p:nvPicPr>
          <p:blipFill>
            <a:blip r:embed="rId5"/>
            <a:stretch>
              <a:fillRect/>
            </a:stretch>
          </p:blipFill>
          <p:spPr>
            <a:xfrm>
              <a:off x="63500" y="63499"/>
              <a:ext cx="3230908" cy="2398329"/>
            </a:xfrm>
            <a:prstGeom prst="rect">
              <a:avLst/>
            </a:prstGeom>
            <a:ln>
              <a:noFill/>
            </a:ln>
            <a:effectLst/>
          </p:spPr>
        </p:pic>
        <p:pic>
          <p:nvPicPr>
            <p:cNvPr id="9" name="Picture 8"/>
            <p:cNvPicPr>
              <a:picLocks/>
            </p:cNvPicPr>
            <p:nvPr/>
          </p:nvPicPr>
          <p:blipFill>
            <a:blip r:embed="rId6"/>
            <a:stretch>
              <a:fillRect/>
            </a:stretch>
          </p:blipFill>
          <p:spPr>
            <a:xfrm>
              <a:off x="0" y="-1"/>
              <a:ext cx="3357909" cy="2525329"/>
            </a:xfrm>
            <a:prstGeom prst="rect">
              <a:avLst/>
            </a:prstGeom>
            <a:effectLst/>
          </p:spPr>
        </p:pic>
      </p:grpSp>
      <p:pic>
        <p:nvPicPr>
          <p:cNvPr id="10" name="IMG_4480.jpeg"/>
          <p:cNvPicPr>
            <a:picLocks noChangeAspect="1"/>
          </p:cNvPicPr>
          <p:nvPr/>
        </p:nvPicPr>
        <p:blipFill>
          <a:blip r:embed="rId7"/>
          <a:stretch>
            <a:fillRect/>
          </a:stretch>
        </p:blipFill>
        <p:spPr>
          <a:xfrm>
            <a:off x="9605039" y="988368"/>
            <a:ext cx="2664296" cy="2628929"/>
          </a:xfrm>
          <a:prstGeom prst="rect">
            <a:avLst/>
          </a:prstGeom>
          <a:ln w="12700">
            <a:miter lim="400000"/>
          </a:ln>
        </p:spPr>
      </p:pic>
      <p:grpSp>
        <p:nvGrpSpPr>
          <p:cNvPr id="11" name="Group 10"/>
          <p:cNvGrpSpPr/>
          <p:nvPr/>
        </p:nvGrpSpPr>
        <p:grpSpPr>
          <a:xfrm>
            <a:off x="6142360" y="2679175"/>
            <a:ext cx="2808312" cy="3259712"/>
            <a:chOff x="0" y="0"/>
            <a:chExt cx="4201712" cy="6041904"/>
          </a:xfrm>
        </p:grpSpPr>
        <p:pic>
          <p:nvPicPr>
            <p:cNvPr id="12" name="IMG_4479.jpeg"/>
            <p:cNvPicPr>
              <a:picLocks noChangeAspect="1"/>
            </p:cNvPicPr>
            <p:nvPr/>
          </p:nvPicPr>
          <p:blipFill>
            <a:blip r:embed="rId8"/>
            <a:stretch>
              <a:fillRect/>
            </a:stretch>
          </p:blipFill>
          <p:spPr>
            <a:xfrm>
              <a:off x="63500" y="63500"/>
              <a:ext cx="4074713" cy="5914904"/>
            </a:xfrm>
            <a:prstGeom prst="rect">
              <a:avLst/>
            </a:prstGeom>
            <a:ln>
              <a:noFill/>
            </a:ln>
            <a:effectLst/>
          </p:spPr>
        </p:pic>
        <p:pic>
          <p:nvPicPr>
            <p:cNvPr id="13" name="Picture 12"/>
            <p:cNvPicPr>
              <a:picLocks/>
            </p:cNvPicPr>
            <p:nvPr/>
          </p:nvPicPr>
          <p:blipFill>
            <a:blip r:embed="rId9"/>
            <a:stretch>
              <a:fillRect/>
            </a:stretch>
          </p:blipFill>
          <p:spPr>
            <a:xfrm>
              <a:off x="0" y="0"/>
              <a:ext cx="4201712" cy="6041904"/>
            </a:xfrm>
            <a:prstGeom prst="rect">
              <a:avLst/>
            </a:prstGeom>
            <a:effectLst/>
          </p:spPr>
        </p:pic>
      </p:grpSp>
    </p:spTree>
    <p:extLst>
      <p:ext uri="{BB962C8B-B14F-4D97-AF65-F5344CB8AC3E}">
        <p14:creationId xmlns:p14="http://schemas.microsoft.com/office/powerpoint/2010/main" val="1916871414"/>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Play Based Learning</a:t>
            </a:r>
          </a:p>
        </p:txBody>
      </p:sp>
      <p:pic>
        <p:nvPicPr>
          <p:cNvPr id="5" name=" 160"/>
          <p:cNvPicPr>
            <a:picLocks noGrp="1"/>
          </p:cNvPicPr>
          <p:nvPr>
            <p:ph type="pic" sz="half" idx="13"/>
          </p:nvPr>
        </p:nvPicPr>
        <p:blipFill>
          <a:blip r:embed="rId3"/>
          <a:srcRect t="265" b="265"/>
          <a:stretch>
            <a:fillRect/>
          </a:stretch>
        </p:blipFill>
        <p:spPr>
          <a:prstGeom prst="rect">
            <a:avLst/>
          </a:prstGeom>
          <a:ln w="9525">
            <a:round/>
          </a:ln>
          <a:extLst>
            <a:ext uri="{C572A759-6A51-4108-AA02-DFA0A04FC94B}">
              <ma14:wrappingTextBoxFlag xmlns="" xmlns:ma14="http://schemas.microsoft.com/office/mac/drawingml/2011/main" xmlns:lc="http://schemas.openxmlformats.org/drawingml/2006/lockedCanvas" val="1"/>
            </a:ext>
          </a:extLst>
        </p:spPr>
      </p:pic>
    </p:spTree>
    <p:extLst>
      <p:ext uri="{BB962C8B-B14F-4D97-AF65-F5344CB8AC3E}">
        <p14:creationId xmlns:p14="http://schemas.microsoft.com/office/powerpoint/2010/main" val="2441782056"/>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idx="1"/>
          </p:nvPr>
        </p:nvSpPr>
        <p:spPr/>
        <p:txBody>
          <a:bodyPr>
            <a:normAutofit lnSpcReduction="10000"/>
          </a:bodyPr>
          <a:lstStyle/>
          <a:p>
            <a:endParaRPr lang="en-GB" dirty="0"/>
          </a:p>
          <a:p>
            <a:endParaRPr lang="en-GB" dirty="0"/>
          </a:p>
          <a:p>
            <a:r>
              <a:rPr lang="en-GB" dirty="0"/>
              <a:t>Independent Play- Child initiated </a:t>
            </a:r>
          </a:p>
          <a:p>
            <a:r>
              <a:rPr lang="en-GB"/>
              <a:t>Role Play </a:t>
            </a:r>
            <a:endParaRPr lang="en-GB" dirty="0"/>
          </a:p>
          <a:p>
            <a:r>
              <a:rPr lang="en-GB" dirty="0"/>
              <a:t>Creative Play- sand, water, art</a:t>
            </a:r>
          </a:p>
          <a:p>
            <a:r>
              <a:rPr lang="en-GB" dirty="0"/>
              <a:t>Small World Play</a:t>
            </a:r>
          </a:p>
          <a:p>
            <a:r>
              <a:rPr lang="en-GB" dirty="0"/>
              <a:t>Construction</a:t>
            </a:r>
          </a:p>
          <a:p>
            <a:r>
              <a:rPr lang="en-GB" dirty="0"/>
              <a:t>Outdoor Play</a:t>
            </a:r>
          </a:p>
          <a:p>
            <a:endParaRPr lang="en-GB" dirty="0"/>
          </a:p>
        </p:txBody>
      </p:sp>
      <p:pic>
        <p:nvPicPr>
          <p:cNvPr id="3" name="IMG_4482.jpeg"/>
          <p:cNvPicPr>
            <a:picLocks noGrp="1" noChangeAspect="1"/>
          </p:cNvPicPr>
          <p:nvPr/>
        </p:nvPicPr>
        <p:blipFill>
          <a:blip r:embed="rId3"/>
          <a:srcRect l="12788" r="12788"/>
          <a:stretch>
            <a:fillRect/>
          </a:stretch>
        </p:blipFill>
        <p:spPr>
          <a:xfrm>
            <a:off x="525736" y="167662"/>
            <a:ext cx="3312368" cy="2503533"/>
          </a:xfrm>
          <a:prstGeom prst="rect">
            <a:avLst/>
          </a:prstGeom>
          <a:ln w="12700">
            <a:miter lim="400000"/>
          </a:ln>
          <a:extLst>
            <a:ext uri="{C572A759-6A51-4108-AA02-DFA0A04FC94B}">
              <ma14:wrappingTextBoxFlag xmlns="" xmlns:ma14="http://schemas.microsoft.com/office/mac/drawingml/2011/main" xmlns:lc="http://schemas.openxmlformats.org/drawingml/2006/lockedCanvas" val="1"/>
            </a:ext>
          </a:extLst>
        </p:spPr>
      </p:pic>
      <p:pic>
        <p:nvPicPr>
          <p:cNvPr id="5" name="IMG_4483.jpeg"/>
          <p:cNvPicPr>
            <a:picLocks noChangeAspect="1"/>
          </p:cNvPicPr>
          <p:nvPr/>
        </p:nvPicPr>
        <p:blipFill>
          <a:blip r:embed="rId4"/>
          <a:stretch>
            <a:fillRect/>
          </a:stretch>
        </p:blipFill>
        <p:spPr>
          <a:xfrm>
            <a:off x="8806656" y="196280"/>
            <a:ext cx="3744416" cy="3744416"/>
          </a:xfrm>
          <a:prstGeom prst="rect">
            <a:avLst/>
          </a:prstGeom>
          <a:ln w="12700">
            <a:miter lim="400000"/>
          </a:ln>
        </p:spPr>
      </p:pic>
      <p:pic>
        <p:nvPicPr>
          <p:cNvPr id="6" name="IMG_4484.jpeg"/>
          <p:cNvPicPr>
            <a:picLocks noChangeAspect="1"/>
          </p:cNvPicPr>
          <p:nvPr/>
        </p:nvPicPr>
        <p:blipFill>
          <a:blip r:embed="rId5"/>
          <a:stretch>
            <a:fillRect/>
          </a:stretch>
        </p:blipFill>
        <p:spPr>
          <a:xfrm>
            <a:off x="8905677" y="4300736"/>
            <a:ext cx="3554716" cy="2439768"/>
          </a:xfrm>
          <a:prstGeom prst="rect">
            <a:avLst/>
          </a:prstGeom>
          <a:ln w="12700">
            <a:miter lim="400000"/>
          </a:ln>
        </p:spPr>
      </p:pic>
      <p:pic>
        <p:nvPicPr>
          <p:cNvPr id="7" name="IMG_4485.jpeg"/>
          <p:cNvPicPr>
            <a:picLocks noChangeAspect="1"/>
          </p:cNvPicPr>
          <p:nvPr/>
        </p:nvPicPr>
        <p:blipFill>
          <a:blip r:embed="rId6"/>
          <a:stretch>
            <a:fillRect/>
          </a:stretch>
        </p:blipFill>
        <p:spPr>
          <a:xfrm>
            <a:off x="4857350" y="7037040"/>
            <a:ext cx="3960440" cy="2324900"/>
          </a:xfrm>
          <a:prstGeom prst="rect">
            <a:avLst/>
          </a:prstGeom>
          <a:ln w="12700">
            <a:miter lim="400000"/>
          </a:ln>
        </p:spPr>
      </p:pic>
    </p:spTree>
    <p:extLst>
      <p:ext uri="{BB962C8B-B14F-4D97-AF65-F5344CB8AC3E}">
        <p14:creationId xmlns:p14="http://schemas.microsoft.com/office/powerpoint/2010/main" val="120289494"/>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 school link</a:t>
            </a:r>
          </a:p>
        </p:txBody>
      </p:sp>
      <p:sp>
        <p:nvSpPr>
          <p:cNvPr id="3" name="Text Placeholder 2"/>
          <p:cNvSpPr>
            <a:spLocks noGrp="1"/>
          </p:cNvSpPr>
          <p:nvPr>
            <p:ph type="body" sz="half" idx="1"/>
          </p:nvPr>
        </p:nvSpPr>
        <p:spPr>
          <a:xfrm>
            <a:off x="1317824" y="2140496"/>
            <a:ext cx="5105400" cy="7056784"/>
          </a:xfrm>
        </p:spPr>
        <p:txBody>
          <a:bodyPr>
            <a:normAutofit/>
          </a:bodyPr>
          <a:lstStyle/>
          <a:p>
            <a:pPr marL="0" indent="0">
              <a:buNone/>
            </a:pPr>
            <a:r>
              <a:rPr lang="en-GB" sz="6000" dirty="0"/>
              <a:t>Homework</a:t>
            </a:r>
          </a:p>
          <a:p>
            <a:pPr marL="0" indent="0">
              <a:buNone/>
            </a:pPr>
            <a:r>
              <a:rPr lang="en-GB" sz="6000" dirty="0"/>
              <a:t>Seesaw </a:t>
            </a:r>
          </a:p>
          <a:p>
            <a:pPr marL="0" indent="0">
              <a:buNone/>
            </a:pPr>
            <a:r>
              <a:rPr lang="en-GB" sz="6000" dirty="0"/>
              <a:t>Email</a:t>
            </a:r>
          </a:p>
          <a:p>
            <a:pPr marL="0" indent="0">
              <a:buNone/>
            </a:pPr>
            <a:endParaRPr lang="en-GB" sz="60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98901" y="4372744"/>
            <a:ext cx="3024336" cy="17369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descr="C:\Users\lgraham776\AppData\Local\Microsoft\Windows\Temporary Internet Files\Content.IE5\W009HVM0\dji_schooltop_homework_c_revised[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98344" y="1919549"/>
            <a:ext cx="5023739" cy="2244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1876897"/>
      </p:ext>
    </p:extLst>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 name="Shape 148"/>
          <p:cNvSpPr>
            <a:spLocks noGrp="1"/>
          </p:cNvSpPr>
          <p:nvPr>
            <p:ph type="ctrTitle"/>
          </p:nvPr>
        </p:nvSpPr>
        <p:spPr>
          <a:xfrm>
            <a:off x="1141086" y="7366000"/>
            <a:ext cx="10464800" cy="1828800"/>
          </a:xfrm>
          <a:prstGeom prst="rect">
            <a:avLst/>
          </a:prstGeom>
        </p:spPr>
        <p:txBody>
          <a:bodyPr/>
          <a:lstStyle>
            <a:lvl1pPr defTabSz="420623">
              <a:defRPr sz="6624"/>
            </a:lvl1pPr>
          </a:lstStyle>
          <a:p>
            <a:r>
              <a:t>Happy children learn!</a:t>
            </a:r>
          </a:p>
        </p:txBody>
      </p:sp>
      <p:grpSp>
        <p:nvGrpSpPr>
          <p:cNvPr id="151" name="Group 151"/>
          <p:cNvGrpSpPr/>
          <p:nvPr/>
        </p:nvGrpSpPr>
        <p:grpSpPr>
          <a:xfrm>
            <a:off x="3161937" y="213908"/>
            <a:ext cx="6680994" cy="6680995"/>
            <a:chOff x="0" y="0"/>
            <a:chExt cx="6680994" cy="6680994"/>
          </a:xfrm>
        </p:grpSpPr>
        <p:pic>
          <p:nvPicPr>
            <p:cNvPr id="150" name="InsertedImage.jpg"/>
            <p:cNvPicPr>
              <a:picLocks noChangeAspect="1"/>
            </p:cNvPicPr>
            <p:nvPr/>
          </p:nvPicPr>
          <p:blipFill>
            <a:blip r:embed="rId3"/>
            <a:srcRect/>
            <a:stretch>
              <a:fillRect/>
            </a:stretch>
          </p:blipFill>
          <p:spPr>
            <a:xfrm>
              <a:off x="63500" y="63500"/>
              <a:ext cx="6553925" cy="6553925"/>
            </a:xfrm>
            <a:prstGeom prst="rect">
              <a:avLst/>
            </a:prstGeom>
            <a:ln>
              <a:noFill/>
            </a:ln>
            <a:effectLst/>
          </p:spPr>
        </p:pic>
        <p:pic>
          <p:nvPicPr>
            <p:cNvPr id="149" name="Picture 148"/>
            <p:cNvPicPr>
              <a:picLocks/>
            </p:cNvPicPr>
            <p:nvPr/>
          </p:nvPicPr>
          <p:blipFill>
            <a:blip r:embed="rId4"/>
            <a:stretch>
              <a:fillRect/>
            </a:stretch>
          </p:blipFill>
          <p:spPr>
            <a:xfrm>
              <a:off x="0" y="0"/>
              <a:ext cx="6680994" cy="6680994"/>
            </a:xfrm>
            <a:prstGeom prst="rect">
              <a:avLst/>
            </a:prstGeom>
            <a:effectLst/>
          </p:spPr>
        </p:pic>
      </p:grpSp>
    </p:spTree>
  </p:cSld>
  <p:clrMapOvr>
    <a:masterClrMapping/>
  </p:clrMapOvr>
  <p:transition spd="slow">
    <p:dissolve/>
  </p:transition>
</p:sld>
</file>

<file path=ppt/theme/theme1.xml><?xml version="1.0" encoding="utf-8"?>
<a:theme xmlns:a="http://schemas.openxmlformats.org/drawingml/2006/main" name="Chalkboard">
  <a:themeElements>
    <a:clrScheme name="Chalkboard">
      <a:dk1>
        <a:srgbClr val="000000"/>
      </a:dk1>
      <a:lt1>
        <a:srgbClr val="FFFFFF"/>
      </a:lt1>
      <a:dk2>
        <a:srgbClr val="403F3D"/>
      </a:dk2>
      <a:lt2>
        <a:srgbClr val="BFBCB6"/>
      </a:lt2>
      <a:accent1>
        <a:srgbClr val="F8D76C"/>
      </a:accent1>
      <a:accent2>
        <a:srgbClr val="CE8B45"/>
      </a:accent2>
      <a:accent3>
        <a:srgbClr val="BD6C69"/>
      </a:accent3>
      <a:accent4>
        <a:srgbClr val="816DAA"/>
      </a:accent4>
      <a:accent5>
        <a:srgbClr val="758BB2"/>
      </a:accent5>
      <a:accent6>
        <a:srgbClr val="8BAF77"/>
      </a:accent6>
      <a:hlink>
        <a:srgbClr val="0000FF"/>
      </a:hlink>
      <a:folHlink>
        <a:srgbClr val="FF00FF"/>
      </a:folHlink>
    </a:clrScheme>
    <a:fontScheme name="Chalkboard">
      <a:majorFont>
        <a:latin typeface="Chalkduster"/>
        <a:ea typeface="Chalkduster"/>
        <a:cs typeface="Chalkduster"/>
      </a:majorFont>
      <a:minorFont>
        <a:latin typeface="Chalkduster"/>
        <a:ea typeface="Chalkduster"/>
        <a:cs typeface="Chalkduster"/>
      </a:minorFont>
    </a:fontScheme>
    <a:fmtScheme name="Chalkboard">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63500" dist="12700" dir="16200000" rotWithShape="0">
              <a:srgbClr val="000000">
                <a:alpha val="50000"/>
              </a:srgbClr>
            </a:outerShdw>
          </a:effectLst>
        </a:effectStyle>
        <a:effectStyle>
          <a:effectLst>
            <a:outerShdw blurRad="88900" dir="5400000" rotWithShape="0">
              <a:srgbClr val="000000">
                <a:alpha val="8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2"/>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4572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outerShdw blurRad="63500" dist="25400" dir="2700000" rotWithShape="0">
                <a:srgbClr val="000000">
                  <a:alpha val="70000"/>
                </a:srgbClr>
              </a:outerShdw>
            </a:effectLst>
            <a:uFillTx/>
            <a:latin typeface="+mn-lt"/>
            <a:ea typeface="+mn-ea"/>
            <a:cs typeface="+mn-cs"/>
            <a:sym typeface="Chalkduste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38100" cap="flat">
          <a:solidFill>
            <a:srgbClr val="FFFFFF"/>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457200" rtl="0" fontAlgn="auto" latinLnBrk="0" hangingPunct="0">
          <a:lnSpc>
            <a:spcPct val="100000"/>
          </a:lnSpc>
          <a:spcBef>
            <a:spcPts val="0"/>
          </a:spcBef>
          <a:spcAft>
            <a:spcPts val="0"/>
          </a:spcAft>
          <a:buClrTx/>
          <a:buSzTx/>
          <a:buFontTx/>
          <a:buNone/>
          <a:tabLst/>
          <a:defRPr kumimoji="0" sz="4200" b="0" i="0" u="none" strike="noStrike" cap="none" spc="0" normalizeH="0" baseline="0">
            <a:ln>
              <a:noFill/>
            </a:ln>
            <a:solidFill>
              <a:srgbClr val="FFFFFF"/>
            </a:solidFill>
            <a:effectLst/>
            <a:uFillTx/>
            <a:latin typeface="+mn-lt"/>
            <a:ea typeface="+mn-ea"/>
            <a:cs typeface="+mn-cs"/>
            <a:sym typeface="Chalkduste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Chalkboard">
  <a:themeElements>
    <a:clrScheme name="Chalkboard">
      <a:dk1>
        <a:srgbClr val="000000"/>
      </a:dk1>
      <a:lt1>
        <a:srgbClr val="FFFFFF"/>
      </a:lt1>
      <a:dk2>
        <a:srgbClr val="403F3D"/>
      </a:dk2>
      <a:lt2>
        <a:srgbClr val="BFBCB6"/>
      </a:lt2>
      <a:accent1>
        <a:srgbClr val="F8D76C"/>
      </a:accent1>
      <a:accent2>
        <a:srgbClr val="CE8B45"/>
      </a:accent2>
      <a:accent3>
        <a:srgbClr val="BD6C69"/>
      </a:accent3>
      <a:accent4>
        <a:srgbClr val="816DAA"/>
      </a:accent4>
      <a:accent5>
        <a:srgbClr val="758BB2"/>
      </a:accent5>
      <a:accent6>
        <a:srgbClr val="8BAF77"/>
      </a:accent6>
      <a:hlink>
        <a:srgbClr val="0000FF"/>
      </a:hlink>
      <a:folHlink>
        <a:srgbClr val="FF00FF"/>
      </a:folHlink>
    </a:clrScheme>
    <a:fontScheme name="Chalkboard">
      <a:majorFont>
        <a:latin typeface="Chalkduster"/>
        <a:ea typeface="Chalkduster"/>
        <a:cs typeface="Chalkduster"/>
      </a:majorFont>
      <a:minorFont>
        <a:latin typeface="Chalkduster"/>
        <a:ea typeface="Chalkduster"/>
        <a:cs typeface="Chalkduster"/>
      </a:minorFont>
    </a:fontScheme>
    <a:fmtScheme name="Chalkboard">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63500" dist="12700" dir="16200000" rotWithShape="0">
              <a:srgbClr val="000000">
                <a:alpha val="50000"/>
              </a:srgbClr>
            </a:outerShdw>
          </a:effectLst>
        </a:effectStyle>
        <a:effectStyle>
          <a:effectLst>
            <a:outerShdw blurRad="88900" dir="5400000" rotWithShape="0">
              <a:srgbClr val="000000">
                <a:alpha val="8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2"/>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4572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outerShdw blurRad="63500" dist="25400" dir="2700000" rotWithShape="0">
                <a:srgbClr val="000000">
                  <a:alpha val="70000"/>
                </a:srgbClr>
              </a:outerShdw>
            </a:effectLst>
            <a:uFillTx/>
            <a:latin typeface="+mn-lt"/>
            <a:ea typeface="+mn-ea"/>
            <a:cs typeface="+mn-cs"/>
            <a:sym typeface="Chalkduste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38100" cap="flat">
          <a:solidFill>
            <a:srgbClr val="FFFFFF"/>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457200" rtl="0" fontAlgn="auto" latinLnBrk="0" hangingPunct="0">
          <a:lnSpc>
            <a:spcPct val="100000"/>
          </a:lnSpc>
          <a:spcBef>
            <a:spcPts val="0"/>
          </a:spcBef>
          <a:spcAft>
            <a:spcPts val="0"/>
          </a:spcAft>
          <a:buClrTx/>
          <a:buSzTx/>
          <a:buFontTx/>
          <a:buNone/>
          <a:tabLst/>
          <a:defRPr kumimoji="0" sz="4200" b="0" i="0" u="none" strike="noStrike" cap="none" spc="0" normalizeH="0" baseline="0">
            <a:ln>
              <a:noFill/>
            </a:ln>
            <a:solidFill>
              <a:srgbClr val="FFFFFF"/>
            </a:solidFill>
            <a:effectLst/>
            <a:uFillTx/>
            <a:latin typeface="+mn-lt"/>
            <a:ea typeface="+mn-ea"/>
            <a:cs typeface="+mn-cs"/>
            <a:sym typeface="Chalkduste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43670</TotalTime>
  <Words>514</Words>
  <Application>Microsoft Office PowerPoint</Application>
  <PresentationFormat>Custom</PresentationFormat>
  <Paragraphs>76</Paragraphs>
  <Slides>19</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Avenir Roman</vt:lpstr>
      <vt:lpstr>Calibri</vt:lpstr>
      <vt:lpstr>Chalkduster</vt:lpstr>
      <vt:lpstr>SassoonCRInfant</vt:lpstr>
      <vt:lpstr>Chalkboard</vt:lpstr>
      <vt:lpstr>St Oliver Plunkett Primary School Year 1 Open Day  2016/2017</vt:lpstr>
      <vt:lpstr>Independence is key!</vt:lpstr>
      <vt:lpstr>School uniform </vt:lpstr>
      <vt:lpstr>Class begins at 8.45am. After 8.50am children should enter by the main office door and a member of staff will bring your child to class.</vt:lpstr>
      <vt:lpstr>Save our smiles!</vt:lpstr>
      <vt:lpstr>PowerPoint Presentation</vt:lpstr>
      <vt:lpstr>2 contact numbers in case of illness or another emergency.</vt:lpstr>
      <vt:lpstr>PowerPoint Presentation</vt:lpstr>
      <vt:lpstr>Please remember: </vt:lpstr>
      <vt:lpstr>Literacy</vt:lpstr>
      <vt:lpstr>Reading</vt:lpstr>
      <vt:lpstr>Linguistic Phonics</vt:lpstr>
      <vt:lpstr>Nelson Handwriting Scheme</vt:lpstr>
      <vt:lpstr>Numeracy</vt:lpstr>
      <vt:lpstr>PowerPoint Presentation</vt:lpstr>
      <vt:lpstr>Play Based Learning</vt:lpstr>
      <vt:lpstr>PowerPoint Presentation</vt:lpstr>
      <vt:lpstr>Home school link</vt:lpstr>
      <vt:lpstr>Happy children learn!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 Oliver Plunkett Primary School Year 1 Open Day  2016/2017</dc:title>
  <dc:creator>P Boylan</dc:creator>
  <cp:lastModifiedBy>A McNeill</cp:lastModifiedBy>
  <cp:revision>40</cp:revision>
  <dcterms:modified xsi:type="dcterms:W3CDTF">2025-09-29T07:38:59Z</dcterms:modified>
</cp:coreProperties>
</file>